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33" r:id="rId3"/>
  </p:sldMasterIdLst>
  <p:notesMasterIdLst>
    <p:notesMasterId r:id="rId16"/>
  </p:notesMasterIdLst>
  <p:sldIdLst>
    <p:sldId id="447" r:id="rId4"/>
    <p:sldId id="481" r:id="rId5"/>
    <p:sldId id="491" r:id="rId6"/>
    <p:sldId id="488" r:id="rId7"/>
    <p:sldId id="456" r:id="rId8"/>
    <p:sldId id="487" r:id="rId9"/>
    <p:sldId id="484" r:id="rId10"/>
    <p:sldId id="490" r:id="rId11"/>
    <p:sldId id="483" r:id="rId12"/>
    <p:sldId id="465" r:id="rId13"/>
    <p:sldId id="486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2573A-6033-4351-8223-EAE2496E37DD}" v="11" dt="2023-02-09T09:59:08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Scaife" userId="e366788b-1fe8-4ef5-aa4d-33ab9b68756b" providerId="ADAL" clId="{9E12573A-6033-4351-8223-EAE2496E37DD}"/>
    <pc:docChg chg="undo custSel addSld delSld modSld">
      <pc:chgData name="Adrian Scaife" userId="e366788b-1fe8-4ef5-aa4d-33ab9b68756b" providerId="ADAL" clId="{9E12573A-6033-4351-8223-EAE2496E37DD}" dt="2023-02-09T10:00:17.896" v="201" actId="20577"/>
      <pc:docMkLst>
        <pc:docMk/>
      </pc:docMkLst>
      <pc:sldChg chg="modSp mod">
        <pc:chgData name="Adrian Scaife" userId="e366788b-1fe8-4ef5-aa4d-33ab9b68756b" providerId="ADAL" clId="{9E12573A-6033-4351-8223-EAE2496E37DD}" dt="2023-02-09T10:00:17.896" v="201" actId="20577"/>
        <pc:sldMkLst>
          <pc:docMk/>
          <pc:sldMk cId="2179069932" sldId="270"/>
        </pc:sldMkLst>
        <pc:spChg chg="mod">
          <ac:chgData name="Adrian Scaife" userId="e366788b-1fe8-4ef5-aa4d-33ab9b68756b" providerId="ADAL" clId="{9E12573A-6033-4351-8223-EAE2496E37DD}" dt="2023-02-09T10:00:17.896" v="201" actId="20577"/>
          <ac:spMkLst>
            <pc:docMk/>
            <pc:sldMk cId="2179069932" sldId="270"/>
            <ac:spMk id="3" creationId="{A4C4BA32-0CFD-6F4F-962F-825DC50340B3}"/>
          </ac:spMkLst>
        </pc:spChg>
      </pc:sldChg>
      <pc:sldChg chg="modSp mod">
        <pc:chgData name="Adrian Scaife" userId="e366788b-1fe8-4ef5-aa4d-33ab9b68756b" providerId="ADAL" clId="{9E12573A-6033-4351-8223-EAE2496E37DD}" dt="2023-02-02T10:48:58.834" v="1" actId="120"/>
        <pc:sldMkLst>
          <pc:docMk/>
          <pc:sldMk cId="1396294208" sldId="447"/>
        </pc:sldMkLst>
        <pc:spChg chg="mod">
          <ac:chgData name="Adrian Scaife" userId="e366788b-1fe8-4ef5-aa4d-33ab9b68756b" providerId="ADAL" clId="{9E12573A-6033-4351-8223-EAE2496E37DD}" dt="2023-02-02T10:48:58.834" v="1" actId="120"/>
          <ac:spMkLst>
            <pc:docMk/>
            <pc:sldMk cId="1396294208" sldId="447"/>
            <ac:spMk id="3" creationId="{09D0ED2D-A779-462E-8705-0104973EB6A8}"/>
          </ac:spMkLst>
        </pc:spChg>
      </pc:sldChg>
      <pc:sldChg chg="del">
        <pc:chgData name="Adrian Scaife" userId="e366788b-1fe8-4ef5-aa4d-33ab9b68756b" providerId="ADAL" clId="{9E12573A-6033-4351-8223-EAE2496E37DD}" dt="2023-02-03T09:19:47.887" v="84" actId="47"/>
        <pc:sldMkLst>
          <pc:docMk/>
          <pc:sldMk cId="1895181048" sldId="455"/>
        </pc:sldMkLst>
      </pc:sldChg>
      <pc:sldChg chg="modSp mod">
        <pc:chgData name="Adrian Scaife" userId="e366788b-1fe8-4ef5-aa4d-33ab9b68756b" providerId="ADAL" clId="{9E12573A-6033-4351-8223-EAE2496E37DD}" dt="2023-02-03T09:03:30.941" v="76" actId="1076"/>
        <pc:sldMkLst>
          <pc:docMk/>
          <pc:sldMk cId="664987624" sldId="456"/>
        </pc:sldMkLst>
        <pc:spChg chg="mod">
          <ac:chgData name="Adrian Scaife" userId="e366788b-1fe8-4ef5-aa4d-33ab9b68756b" providerId="ADAL" clId="{9E12573A-6033-4351-8223-EAE2496E37DD}" dt="2023-02-03T09:03:30.941" v="76" actId="1076"/>
          <ac:spMkLst>
            <pc:docMk/>
            <pc:sldMk cId="664987624" sldId="456"/>
            <ac:spMk id="3" creationId="{41C05C53-8C42-4FB3-B9B7-48FBAEF915D4}"/>
          </ac:spMkLst>
        </pc:spChg>
        <pc:spChg chg="mod">
          <ac:chgData name="Adrian Scaife" userId="e366788b-1fe8-4ef5-aa4d-33ab9b68756b" providerId="ADAL" clId="{9E12573A-6033-4351-8223-EAE2496E37DD}" dt="2023-02-02T10:53:33.985" v="29" actId="20577"/>
          <ac:spMkLst>
            <pc:docMk/>
            <pc:sldMk cId="664987624" sldId="456"/>
            <ac:spMk id="8" creationId="{DC051EC9-DFA6-4BA0-9A74-9372D4C175E5}"/>
          </ac:spMkLst>
        </pc:spChg>
      </pc:sldChg>
      <pc:sldChg chg="modSp mod">
        <pc:chgData name="Adrian Scaife" userId="e366788b-1fe8-4ef5-aa4d-33ab9b68756b" providerId="ADAL" clId="{9E12573A-6033-4351-8223-EAE2496E37DD}" dt="2023-02-03T09:04:12.190" v="80" actId="255"/>
        <pc:sldMkLst>
          <pc:docMk/>
          <pc:sldMk cId="341904017" sldId="465"/>
        </pc:sldMkLst>
        <pc:spChg chg="mod">
          <ac:chgData name="Adrian Scaife" userId="e366788b-1fe8-4ef5-aa4d-33ab9b68756b" providerId="ADAL" clId="{9E12573A-6033-4351-8223-EAE2496E37DD}" dt="2023-02-02T16:16:53.869" v="30" actId="20577"/>
          <ac:spMkLst>
            <pc:docMk/>
            <pc:sldMk cId="341904017" sldId="465"/>
            <ac:spMk id="5" creationId="{1D5F68F6-A51D-4585-949D-0FBC17634810}"/>
          </ac:spMkLst>
        </pc:spChg>
        <pc:spChg chg="mod">
          <ac:chgData name="Adrian Scaife" userId="e366788b-1fe8-4ef5-aa4d-33ab9b68756b" providerId="ADAL" clId="{9E12573A-6033-4351-8223-EAE2496E37DD}" dt="2023-02-03T09:04:12.190" v="80" actId="255"/>
          <ac:spMkLst>
            <pc:docMk/>
            <pc:sldMk cId="341904017" sldId="465"/>
            <ac:spMk id="8" creationId="{0ABAD5BC-1262-4F8B-92EC-F2CACFBA207C}"/>
          </ac:spMkLst>
        </pc:spChg>
        <pc:spChg chg="mod">
          <ac:chgData name="Adrian Scaife" userId="e366788b-1fe8-4ef5-aa4d-33ab9b68756b" providerId="ADAL" clId="{9E12573A-6033-4351-8223-EAE2496E37DD}" dt="2023-02-02T16:20:31.373" v="61" actId="20577"/>
          <ac:spMkLst>
            <pc:docMk/>
            <pc:sldMk cId="341904017" sldId="465"/>
            <ac:spMk id="9" creationId="{AF49438F-AC90-4A80-A402-72AEE56F8203}"/>
          </ac:spMkLst>
        </pc:spChg>
      </pc:sldChg>
      <pc:sldChg chg="modSp mod">
        <pc:chgData name="Adrian Scaife" userId="e366788b-1fe8-4ef5-aa4d-33ab9b68756b" providerId="ADAL" clId="{9E12573A-6033-4351-8223-EAE2496E37DD}" dt="2023-02-03T09:04:03.190" v="79" actId="255"/>
        <pc:sldMkLst>
          <pc:docMk/>
          <pc:sldMk cId="2112137973" sldId="483"/>
        </pc:sldMkLst>
        <pc:spChg chg="mod">
          <ac:chgData name="Adrian Scaife" userId="e366788b-1fe8-4ef5-aa4d-33ab9b68756b" providerId="ADAL" clId="{9E12573A-6033-4351-8223-EAE2496E37DD}" dt="2023-02-02T17:01:49.505" v="69" actId="20577"/>
          <ac:spMkLst>
            <pc:docMk/>
            <pc:sldMk cId="2112137973" sldId="483"/>
            <ac:spMk id="2" creationId="{7330487B-A3C9-26F4-285C-296219ED0BBA}"/>
          </ac:spMkLst>
        </pc:spChg>
        <pc:spChg chg="mod">
          <ac:chgData name="Adrian Scaife" userId="e366788b-1fe8-4ef5-aa4d-33ab9b68756b" providerId="ADAL" clId="{9E12573A-6033-4351-8223-EAE2496E37DD}" dt="2023-02-03T09:04:03.190" v="79" actId="255"/>
          <ac:spMkLst>
            <pc:docMk/>
            <pc:sldMk cId="2112137973" sldId="483"/>
            <ac:spMk id="3" creationId="{E4979DAE-8CCA-7708-CB1C-226F2EE4E7B7}"/>
          </ac:spMkLst>
        </pc:spChg>
      </pc:sldChg>
      <pc:sldChg chg="modSp mod">
        <pc:chgData name="Adrian Scaife" userId="e366788b-1fe8-4ef5-aa4d-33ab9b68756b" providerId="ADAL" clId="{9E12573A-6033-4351-8223-EAE2496E37DD}" dt="2023-02-08T16:22:35.378" v="127" actId="20577"/>
        <pc:sldMkLst>
          <pc:docMk/>
          <pc:sldMk cId="3754362662" sldId="484"/>
        </pc:sldMkLst>
        <pc:spChg chg="mod">
          <ac:chgData name="Adrian Scaife" userId="e366788b-1fe8-4ef5-aa4d-33ab9b68756b" providerId="ADAL" clId="{9E12573A-6033-4351-8223-EAE2496E37DD}" dt="2023-02-08T16:22:35.378" v="127" actId="20577"/>
          <ac:spMkLst>
            <pc:docMk/>
            <pc:sldMk cId="3754362662" sldId="484"/>
            <ac:spMk id="3" creationId="{680ACE5D-DD85-F32D-83D1-78DD3B18D79B}"/>
          </ac:spMkLst>
        </pc:spChg>
      </pc:sldChg>
      <pc:sldChg chg="modSp mod">
        <pc:chgData name="Adrian Scaife" userId="e366788b-1fe8-4ef5-aa4d-33ab9b68756b" providerId="ADAL" clId="{9E12573A-6033-4351-8223-EAE2496E37DD}" dt="2023-02-03T09:04:20.927" v="81" actId="255"/>
        <pc:sldMkLst>
          <pc:docMk/>
          <pc:sldMk cId="3051722697" sldId="486"/>
        </pc:sldMkLst>
        <pc:spChg chg="mod">
          <ac:chgData name="Adrian Scaife" userId="e366788b-1fe8-4ef5-aa4d-33ab9b68756b" providerId="ADAL" clId="{9E12573A-6033-4351-8223-EAE2496E37DD}" dt="2023-02-03T09:04:20.927" v="81" actId="255"/>
          <ac:spMkLst>
            <pc:docMk/>
            <pc:sldMk cId="3051722697" sldId="486"/>
            <ac:spMk id="3" creationId="{FDB1DDBA-8F52-C8DF-6F75-023405674130}"/>
          </ac:spMkLst>
        </pc:spChg>
      </pc:sldChg>
      <pc:sldChg chg="modSp mod">
        <pc:chgData name="Adrian Scaife" userId="e366788b-1fe8-4ef5-aa4d-33ab9b68756b" providerId="ADAL" clId="{9E12573A-6033-4351-8223-EAE2496E37DD}" dt="2023-02-03T09:06:47.629" v="83" actId="207"/>
        <pc:sldMkLst>
          <pc:docMk/>
          <pc:sldMk cId="2569944718" sldId="487"/>
        </pc:sldMkLst>
        <pc:spChg chg="mod">
          <ac:chgData name="Adrian Scaife" userId="e366788b-1fe8-4ef5-aa4d-33ab9b68756b" providerId="ADAL" clId="{9E12573A-6033-4351-8223-EAE2496E37DD}" dt="2023-02-03T09:03:17.866" v="74" actId="1076"/>
          <ac:spMkLst>
            <pc:docMk/>
            <pc:sldMk cId="2569944718" sldId="487"/>
            <ac:spMk id="4" creationId="{F78EAE2B-1DA3-39E1-857B-E54A62FD450A}"/>
          </ac:spMkLst>
        </pc:spChg>
        <pc:spChg chg="mod">
          <ac:chgData name="Adrian Scaife" userId="e366788b-1fe8-4ef5-aa4d-33ab9b68756b" providerId="ADAL" clId="{9E12573A-6033-4351-8223-EAE2496E37DD}" dt="2023-02-03T09:06:08.282" v="82" actId="27107"/>
          <ac:spMkLst>
            <pc:docMk/>
            <pc:sldMk cId="2569944718" sldId="487"/>
            <ac:spMk id="5" creationId="{5579260F-B1AC-F1DF-3F2D-7079F9114FF6}"/>
          </ac:spMkLst>
        </pc:spChg>
        <pc:spChg chg="mod">
          <ac:chgData name="Adrian Scaife" userId="e366788b-1fe8-4ef5-aa4d-33ab9b68756b" providerId="ADAL" clId="{9E12573A-6033-4351-8223-EAE2496E37DD}" dt="2023-02-03T09:06:47.629" v="83" actId="207"/>
          <ac:spMkLst>
            <pc:docMk/>
            <pc:sldMk cId="2569944718" sldId="487"/>
            <ac:spMk id="6" creationId="{0671F359-9D6C-BB36-2111-59EE2D3C140C}"/>
          </ac:spMkLst>
        </pc:spChg>
      </pc:sldChg>
      <pc:sldChg chg="modSp mod">
        <pc:chgData name="Adrian Scaife" userId="e366788b-1fe8-4ef5-aa4d-33ab9b68756b" providerId="ADAL" clId="{9E12573A-6033-4351-8223-EAE2496E37DD}" dt="2023-02-03T09:02:49.416" v="72" actId="255"/>
        <pc:sldMkLst>
          <pc:docMk/>
          <pc:sldMk cId="3990780423" sldId="488"/>
        </pc:sldMkLst>
        <pc:spChg chg="mod">
          <ac:chgData name="Adrian Scaife" userId="e366788b-1fe8-4ef5-aa4d-33ab9b68756b" providerId="ADAL" clId="{9E12573A-6033-4351-8223-EAE2496E37DD}" dt="2023-02-03T08:52:59.246" v="70" actId="255"/>
          <ac:spMkLst>
            <pc:docMk/>
            <pc:sldMk cId="3990780423" sldId="488"/>
            <ac:spMk id="2" creationId="{7B0328CF-9B75-6698-C80D-ED10DFCEA0AF}"/>
          </ac:spMkLst>
        </pc:spChg>
        <pc:spChg chg="mod">
          <ac:chgData name="Adrian Scaife" userId="e366788b-1fe8-4ef5-aa4d-33ab9b68756b" providerId="ADAL" clId="{9E12573A-6033-4351-8223-EAE2496E37DD}" dt="2023-02-03T09:02:49.416" v="72" actId="255"/>
          <ac:spMkLst>
            <pc:docMk/>
            <pc:sldMk cId="3990780423" sldId="488"/>
            <ac:spMk id="3" creationId="{E34F75DE-F22B-C253-24BD-5516662BDA66}"/>
          </ac:spMkLst>
        </pc:spChg>
      </pc:sldChg>
      <pc:sldChg chg="modSp mod">
        <pc:chgData name="Adrian Scaife" userId="e366788b-1fe8-4ef5-aa4d-33ab9b68756b" providerId="ADAL" clId="{9E12573A-6033-4351-8223-EAE2496E37DD}" dt="2023-02-03T09:03:52.296" v="78" actId="255"/>
        <pc:sldMkLst>
          <pc:docMk/>
          <pc:sldMk cId="3390699813" sldId="490"/>
        </pc:sldMkLst>
        <pc:spChg chg="mod">
          <ac:chgData name="Adrian Scaife" userId="e366788b-1fe8-4ef5-aa4d-33ab9b68756b" providerId="ADAL" clId="{9E12573A-6033-4351-8223-EAE2496E37DD}" dt="2023-02-03T09:03:52.296" v="78" actId="255"/>
          <ac:spMkLst>
            <pc:docMk/>
            <pc:sldMk cId="3390699813" sldId="490"/>
            <ac:spMk id="3" creationId="{3B2CF297-2122-5286-627D-98A13A57F10D}"/>
          </ac:spMkLst>
        </pc:spChg>
      </pc:sldChg>
      <pc:sldChg chg="addSp delSp modSp new del mod">
        <pc:chgData name="Adrian Scaife" userId="e366788b-1fe8-4ef5-aa4d-33ab9b68756b" providerId="ADAL" clId="{9E12573A-6033-4351-8223-EAE2496E37DD}" dt="2023-02-03T12:11:22.196" v="100" actId="47"/>
        <pc:sldMkLst>
          <pc:docMk/>
          <pc:sldMk cId="2633447886" sldId="492"/>
        </pc:sldMkLst>
        <pc:spChg chg="del">
          <ac:chgData name="Adrian Scaife" userId="e366788b-1fe8-4ef5-aa4d-33ab9b68756b" providerId="ADAL" clId="{9E12573A-6033-4351-8223-EAE2496E37DD}" dt="2023-02-03T12:10:56.243" v="92" actId="478"/>
          <ac:spMkLst>
            <pc:docMk/>
            <pc:sldMk cId="2633447886" sldId="492"/>
            <ac:spMk id="2" creationId="{ECDE0882-B1A5-AE83-0878-E0A89D716957}"/>
          </ac:spMkLst>
        </pc:spChg>
        <pc:spChg chg="add">
          <ac:chgData name="Adrian Scaife" userId="e366788b-1fe8-4ef5-aa4d-33ab9b68756b" providerId="ADAL" clId="{9E12573A-6033-4351-8223-EAE2496E37DD}" dt="2023-02-03T12:11:03.740" v="93" actId="11529"/>
          <ac:spMkLst>
            <pc:docMk/>
            <pc:sldMk cId="2633447886" sldId="492"/>
            <ac:spMk id="4" creationId="{D245FB72-29D0-DAC1-8D78-C1FD236F97F2}"/>
          </ac:spMkLst>
        </pc:spChg>
        <pc:picChg chg="add del mod">
          <ac:chgData name="Adrian Scaife" userId="e366788b-1fe8-4ef5-aa4d-33ab9b68756b" providerId="ADAL" clId="{9E12573A-6033-4351-8223-EAE2496E37DD}" dt="2023-02-03T12:11:15.747" v="98"/>
          <ac:picMkLst>
            <pc:docMk/>
            <pc:sldMk cId="2633447886" sldId="492"/>
            <ac:picMk id="6" creationId="{AA579458-DC57-A715-5C31-B806E3CBBDAF}"/>
          </ac:picMkLst>
        </pc:picChg>
        <pc:picChg chg="add">
          <ac:chgData name="Adrian Scaife" userId="e366788b-1fe8-4ef5-aa4d-33ab9b68756b" providerId="ADAL" clId="{9E12573A-6033-4351-8223-EAE2496E37DD}" dt="2023-02-03T12:11:18.198" v="99"/>
          <ac:picMkLst>
            <pc:docMk/>
            <pc:sldMk cId="2633447886" sldId="492"/>
            <ac:picMk id="7" creationId="{50150581-F8DA-DD9B-AFE8-71834817B9B3}"/>
          </ac:picMkLst>
        </pc:picChg>
      </pc:sldChg>
      <pc:sldChg chg="addSp delSp new del mod">
        <pc:chgData name="Adrian Scaife" userId="e366788b-1fe8-4ef5-aa4d-33ab9b68756b" providerId="ADAL" clId="{9E12573A-6033-4351-8223-EAE2496E37DD}" dt="2023-02-03T12:10:31.478" v="90" actId="47"/>
        <pc:sldMkLst>
          <pc:docMk/>
          <pc:sldMk cId="3079798430" sldId="492"/>
        </pc:sldMkLst>
        <pc:spChg chg="del">
          <ac:chgData name="Adrian Scaife" userId="e366788b-1fe8-4ef5-aa4d-33ab9b68756b" providerId="ADAL" clId="{9E12573A-6033-4351-8223-EAE2496E37DD}" dt="2023-02-03T12:10:09.767" v="86" actId="478"/>
          <ac:spMkLst>
            <pc:docMk/>
            <pc:sldMk cId="3079798430" sldId="492"/>
            <ac:spMk id="2" creationId="{D269F176-9A54-6422-CE98-B84533874BB1}"/>
          </ac:spMkLst>
        </pc:spChg>
        <pc:spChg chg="add">
          <ac:chgData name="Adrian Scaife" userId="e366788b-1fe8-4ef5-aa4d-33ab9b68756b" providerId="ADAL" clId="{9E12573A-6033-4351-8223-EAE2496E37DD}" dt="2023-02-03T12:10:17.596" v="87" actId="11529"/>
          <ac:spMkLst>
            <pc:docMk/>
            <pc:sldMk cId="3079798430" sldId="492"/>
            <ac:spMk id="4" creationId="{7C47FD06-C39B-1BEE-E0F0-91B2B1CC1435}"/>
          </ac:spMkLst>
        </pc:spChg>
        <pc:picChg chg="add del">
          <ac:chgData name="Adrian Scaife" userId="e366788b-1fe8-4ef5-aa4d-33ab9b68756b" providerId="ADAL" clId="{9E12573A-6033-4351-8223-EAE2496E37DD}" dt="2023-02-03T12:10:28.508" v="89" actId="478"/>
          <ac:picMkLst>
            <pc:docMk/>
            <pc:sldMk cId="3079798430" sldId="492"/>
            <ac:picMk id="5" creationId="{570404A8-5562-9B11-8270-C3040419BBC9}"/>
          </ac:picMkLst>
        </pc:picChg>
      </pc:sldChg>
      <pc:sldChg chg="del">
        <pc:chgData name="Adrian Scaife" userId="e366788b-1fe8-4ef5-aa4d-33ab9b68756b" providerId="ADAL" clId="{9E12573A-6033-4351-8223-EAE2496E37DD}" dt="2023-02-02T10:48:35.485" v="0" actId="47"/>
        <pc:sldMkLst>
          <pc:docMk/>
          <pc:sldMk cId="3415237944" sldId="492"/>
        </pc:sldMkLst>
      </pc:sldChg>
      <pc:sldChg chg="addSp delSp modSp new del mod">
        <pc:chgData name="Adrian Scaife" userId="e366788b-1fe8-4ef5-aa4d-33ab9b68756b" providerId="ADAL" clId="{9E12573A-6033-4351-8223-EAE2496E37DD}" dt="2023-02-03T12:47:41.544" v="122" actId="2696"/>
        <pc:sldMkLst>
          <pc:docMk/>
          <pc:sldMk cId="3666651258" sldId="492"/>
        </pc:sldMkLst>
        <pc:spChg chg="del">
          <ac:chgData name="Adrian Scaife" userId="e366788b-1fe8-4ef5-aa4d-33ab9b68756b" providerId="ADAL" clId="{9E12573A-6033-4351-8223-EAE2496E37DD}" dt="2023-02-03T12:21:04.020" v="102" actId="478"/>
          <ac:spMkLst>
            <pc:docMk/>
            <pc:sldMk cId="3666651258" sldId="492"/>
            <ac:spMk id="2" creationId="{D77962A7-3C13-7E03-3547-C74D7380C5DE}"/>
          </ac:spMkLst>
        </pc:spChg>
        <pc:spChg chg="add mod">
          <ac:chgData name="Adrian Scaife" userId="e366788b-1fe8-4ef5-aa4d-33ab9b68756b" providerId="ADAL" clId="{9E12573A-6033-4351-8223-EAE2496E37DD}" dt="2023-02-03T12:22:28.027" v="114" actId="207"/>
          <ac:spMkLst>
            <pc:docMk/>
            <pc:sldMk cId="3666651258" sldId="492"/>
            <ac:spMk id="4" creationId="{7EB19EF3-AEEE-6768-CF44-5A1A2DB32B66}"/>
          </ac:spMkLst>
        </pc:spChg>
        <pc:picChg chg="add del mod">
          <ac:chgData name="Adrian Scaife" userId="e366788b-1fe8-4ef5-aa4d-33ab9b68756b" providerId="ADAL" clId="{9E12573A-6033-4351-8223-EAE2496E37DD}" dt="2023-02-03T12:21:42.084" v="107" actId="478"/>
          <ac:picMkLst>
            <pc:docMk/>
            <pc:sldMk cId="3666651258" sldId="492"/>
            <ac:picMk id="6" creationId="{8AC3DA04-B6F9-69CD-C34F-E456ABD46EF5}"/>
          </ac:picMkLst>
        </pc:picChg>
        <pc:picChg chg="add mod">
          <ac:chgData name="Adrian Scaife" userId="e366788b-1fe8-4ef5-aa4d-33ab9b68756b" providerId="ADAL" clId="{9E12573A-6033-4351-8223-EAE2496E37DD}" dt="2023-02-03T12:47:04.970" v="119" actId="1076"/>
          <ac:picMkLst>
            <pc:docMk/>
            <pc:sldMk cId="3666651258" sldId="492"/>
            <ac:picMk id="8" creationId="{533494FF-2162-384E-C30E-E72C70DD99D2}"/>
          </ac:picMkLst>
        </pc:picChg>
        <pc:picChg chg="add mod modCrop">
          <ac:chgData name="Adrian Scaife" userId="e366788b-1fe8-4ef5-aa4d-33ab9b68756b" providerId="ADAL" clId="{9E12573A-6033-4351-8223-EAE2496E37DD}" dt="2023-02-03T12:47:27.058" v="121" actId="1076"/>
          <ac:picMkLst>
            <pc:docMk/>
            <pc:sldMk cId="3666651258" sldId="492"/>
            <ac:picMk id="10" creationId="{4CE66985-CC81-D8B0-E729-AFA866BB8DC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D4553-4F12-454B-97D2-D7306F461D89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5C85A-EE86-4F50-B47D-C066C8B9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9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9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9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9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3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85D62-35E9-2446-A3BC-BC3F49E10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9D311-AF0F-CC43-918D-84688FE99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75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D94C00-24C7-C74B-B16C-50D1C49780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3" name="Picture 22">
            <a:extLst>
              <a:ext uri="{FF2B5EF4-FFF2-40B4-BE49-F238E27FC236}">
                <a16:creationId xmlns:a16="http://schemas.microsoft.com/office/drawing/2014/main" id="{8A14F5D6-DDA6-2349-8405-02D6F72E7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402" b="20038"/>
          <a:stretch/>
        </p:blipFill>
        <p:spPr>
          <a:xfrm>
            <a:off x="0" y="141811"/>
            <a:ext cx="1671760" cy="3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0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81426-0AF2-6F43-8A6F-00536C237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" y="2445365"/>
            <a:ext cx="5197937" cy="2543530"/>
          </a:xfrm>
          <a:prstGeom prst="rect">
            <a:avLst/>
          </a:prstGeom>
        </p:spPr>
        <p:txBody>
          <a:bodyPr lIns="0" anchor="ctr"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2D2E4-25F3-E645-AAFB-664C19A84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9696" y="1233487"/>
            <a:ext cx="5352266" cy="4967287"/>
          </a:xfrm>
        </p:spPr>
        <p:txBody>
          <a:bodyPr lIns="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22">
            <a:extLst>
              <a:ext uri="{FF2B5EF4-FFF2-40B4-BE49-F238E27FC236}">
                <a16:creationId xmlns:a16="http://schemas.microsoft.com/office/drawing/2014/main" id="{BE2F5DBF-F0CA-3D47-BE54-4B81CDFD0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9694" b="20114"/>
          <a:stretch/>
        </p:blipFill>
        <p:spPr>
          <a:xfrm>
            <a:off x="12307" y="141811"/>
            <a:ext cx="1674935" cy="3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1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81426-0AF2-6F43-8A6F-00536C237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" y="2669042"/>
            <a:ext cx="5197937" cy="2096176"/>
          </a:xfrm>
          <a:prstGeom prst="rect">
            <a:avLst/>
          </a:prstGeom>
        </p:spPr>
        <p:txBody>
          <a:bodyPr lIns="0" anchor="ctr"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2D2E4-25F3-E645-AAFB-664C19A84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9696" y="1233488"/>
            <a:ext cx="5352266" cy="4967286"/>
          </a:xfrm>
        </p:spPr>
        <p:txBody>
          <a:bodyPr lIns="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22">
            <a:extLst>
              <a:ext uri="{FF2B5EF4-FFF2-40B4-BE49-F238E27FC236}">
                <a16:creationId xmlns:a16="http://schemas.microsoft.com/office/drawing/2014/main" id="{D32C9854-E13D-6F40-8DC9-77DD1CF08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9694" b="20114"/>
          <a:stretch/>
        </p:blipFill>
        <p:spPr>
          <a:xfrm>
            <a:off x="12307" y="141811"/>
            <a:ext cx="1674935" cy="3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65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C2B5D8-73B0-8F49-B0F2-8D8BD9DF77F3}"/>
              </a:ext>
            </a:extLst>
          </p:cNvPr>
          <p:cNvSpPr/>
          <p:nvPr userDrawn="1"/>
        </p:nvSpPr>
        <p:spPr bwMode="auto">
          <a:xfrm>
            <a:off x="0" y="0"/>
            <a:ext cx="12202160" cy="12334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2">
            <a:extLst>
              <a:ext uri="{FF2B5EF4-FFF2-40B4-BE49-F238E27FC236}">
                <a16:creationId xmlns:a16="http://schemas.microsoft.com/office/drawing/2014/main" id="{2DE90664-787D-174A-B709-195DB223A8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9402" b="20038"/>
          <a:stretch/>
        </p:blipFill>
        <p:spPr>
          <a:xfrm>
            <a:off x="15481" y="141811"/>
            <a:ext cx="1671760" cy="3549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077C34-B001-5141-9EE2-2F7DDA6A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493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36544C-B19C-DD46-9CBE-647ADAE5E1E1}"/>
              </a:ext>
            </a:extLst>
          </p:cNvPr>
          <p:cNvSpPr/>
          <p:nvPr userDrawn="1"/>
        </p:nvSpPr>
        <p:spPr bwMode="auto">
          <a:xfrm>
            <a:off x="0" y="0"/>
            <a:ext cx="12202160" cy="12334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56CC6E-A145-A04E-B03F-26432AF25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22">
            <a:extLst>
              <a:ext uri="{FF2B5EF4-FFF2-40B4-BE49-F238E27FC236}">
                <a16:creationId xmlns:a16="http://schemas.microsoft.com/office/drawing/2014/main" id="{51DEBC6D-8A03-B84E-943F-A10BED3B6E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9402" b="20038"/>
          <a:stretch/>
        </p:blipFill>
        <p:spPr>
          <a:xfrm>
            <a:off x="15481" y="141811"/>
            <a:ext cx="1671760" cy="3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44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80A369-3FE2-DD44-A113-8E8154FDCC57}"/>
              </a:ext>
            </a:extLst>
          </p:cNvPr>
          <p:cNvSpPr/>
          <p:nvPr userDrawn="1"/>
        </p:nvSpPr>
        <p:spPr bwMode="auto">
          <a:xfrm>
            <a:off x="0" y="0"/>
            <a:ext cx="12202160" cy="12334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4C9AC-795B-E044-9B33-B4D5DFFA0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22">
            <a:extLst>
              <a:ext uri="{FF2B5EF4-FFF2-40B4-BE49-F238E27FC236}">
                <a16:creationId xmlns:a16="http://schemas.microsoft.com/office/drawing/2014/main" id="{CC38AC2C-19BA-AD4F-9FF0-16831E21A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9402" b="20038"/>
          <a:stretch/>
        </p:blipFill>
        <p:spPr>
          <a:xfrm>
            <a:off x="15481" y="141811"/>
            <a:ext cx="1671760" cy="3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51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A3FA80DB-CFFF-394B-B00B-451C98D205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207" y="4199209"/>
            <a:ext cx="2658791" cy="2658791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E7DE0BE3-03E1-5C4E-9308-A5B1028781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943" y="-9938"/>
            <a:ext cx="2028956" cy="2028956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7D10DA0-8293-3A43-B866-E2B9E6195D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6" y="983918"/>
            <a:ext cx="3520493" cy="85187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CE5B91-0924-E442-836F-54CC02DF2E3E}"/>
              </a:ext>
            </a:extLst>
          </p:cNvPr>
          <p:cNvCxnSpPr>
            <a:cxnSpLocks/>
          </p:cNvCxnSpPr>
          <p:nvPr userDrawn="1"/>
        </p:nvCxnSpPr>
        <p:spPr>
          <a:xfrm>
            <a:off x="3533692" y="3969851"/>
            <a:ext cx="51246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5DFDF8B4-8E0A-3748-8560-C9B8FF67C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12" y="2165411"/>
            <a:ext cx="9780775" cy="1701800"/>
          </a:xfrm>
          <a:prstGeom prst="rect">
            <a:avLst/>
          </a:prstGeom>
        </p:spPr>
        <p:txBody>
          <a:bodyPr lIns="0" anchor="b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A311C93-D51D-934A-B895-E78E2DC05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12" y="4194489"/>
            <a:ext cx="9780775" cy="82772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287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A3FA80DB-CFFF-394B-B00B-451C98D205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207" y="4199209"/>
            <a:ext cx="2658791" cy="2658791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7D10DA0-8293-3A43-B866-E2B9E6195D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6" y="983918"/>
            <a:ext cx="3520493" cy="85187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CE5B91-0924-E442-836F-54CC02DF2E3E}"/>
              </a:ext>
            </a:extLst>
          </p:cNvPr>
          <p:cNvCxnSpPr>
            <a:cxnSpLocks/>
          </p:cNvCxnSpPr>
          <p:nvPr userDrawn="1"/>
        </p:nvCxnSpPr>
        <p:spPr>
          <a:xfrm>
            <a:off x="3533692" y="3969851"/>
            <a:ext cx="51246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5DFDF8B4-8E0A-3748-8560-C9B8FF67C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12" y="2165411"/>
            <a:ext cx="9780775" cy="1701800"/>
          </a:xfrm>
          <a:prstGeom prst="rect">
            <a:avLst/>
          </a:prstGeom>
        </p:spPr>
        <p:txBody>
          <a:bodyPr lIns="0" anchor="b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A311C93-D51D-934A-B895-E78E2DC05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12" y="4194489"/>
            <a:ext cx="9780775" cy="82772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3F90C4-F793-584A-86C9-4108F91591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0" y="0"/>
            <a:ext cx="2028956" cy="202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47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A3FA80DB-CFFF-394B-B00B-451C98D205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207" y="4199209"/>
            <a:ext cx="2658791" cy="2658791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7D10DA0-8293-3A43-B866-E2B9E6195D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6" y="983918"/>
            <a:ext cx="3520493" cy="85187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CE5B91-0924-E442-836F-54CC02DF2E3E}"/>
              </a:ext>
            </a:extLst>
          </p:cNvPr>
          <p:cNvCxnSpPr>
            <a:cxnSpLocks/>
          </p:cNvCxnSpPr>
          <p:nvPr userDrawn="1"/>
        </p:nvCxnSpPr>
        <p:spPr>
          <a:xfrm>
            <a:off x="3533692" y="3969851"/>
            <a:ext cx="51246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5DFDF8B4-8E0A-3748-8560-C9B8FF67C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12" y="2165411"/>
            <a:ext cx="9780775" cy="1701800"/>
          </a:xfrm>
          <a:prstGeom prst="rect">
            <a:avLst/>
          </a:prstGeom>
        </p:spPr>
        <p:txBody>
          <a:bodyPr lIns="0" anchor="b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A311C93-D51D-934A-B895-E78E2DC05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12" y="4194489"/>
            <a:ext cx="9780775" cy="82772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22C0C7-13ED-0942-9766-E3C383A83F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0" y="0"/>
            <a:ext cx="2028956" cy="202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19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ACD08-D7C7-FF44-B60C-9D01198E7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188" y="2167910"/>
            <a:ext cx="9780775" cy="1701800"/>
          </a:xfrm>
          <a:prstGeom prst="rect">
            <a:avLst/>
          </a:prstGeom>
        </p:spPr>
        <p:txBody>
          <a:bodyPr lIns="0" anchor="b"/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B2E488-D1AF-BD4D-B9A2-6F26B3D2D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1188" y="3961785"/>
            <a:ext cx="9780775" cy="827722"/>
          </a:xfrm>
        </p:spPr>
        <p:txBody>
          <a:bodyPr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905FF7-0015-644E-9A6C-980D41DC737A}"/>
              </a:ext>
            </a:extLst>
          </p:cNvPr>
          <p:cNvSpPr/>
          <p:nvPr userDrawn="1"/>
        </p:nvSpPr>
        <p:spPr>
          <a:xfrm>
            <a:off x="-6574" y="1"/>
            <a:ext cx="12198574" cy="2107584"/>
          </a:xfrm>
          <a:custGeom>
            <a:avLst/>
            <a:gdLst>
              <a:gd name="connsiteX0" fmla="*/ 0 w 12192000"/>
              <a:gd name="connsiteY0" fmla="*/ 0 h 1808163"/>
              <a:gd name="connsiteX1" fmla="*/ 12192000 w 12192000"/>
              <a:gd name="connsiteY1" fmla="*/ 0 h 1808163"/>
              <a:gd name="connsiteX2" fmla="*/ 12192000 w 12192000"/>
              <a:gd name="connsiteY2" fmla="*/ 1808163 h 1808163"/>
              <a:gd name="connsiteX3" fmla="*/ 0 w 12192000"/>
              <a:gd name="connsiteY3" fmla="*/ 1808163 h 1808163"/>
              <a:gd name="connsiteX4" fmla="*/ 0 w 12192000"/>
              <a:gd name="connsiteY4" fmla="*/ 0 h 1808163"/>
              <a:gd name="connsiteX0" fmla="*/ 26894 w 12218894"/>
              <a:gd name="connsiteY0" fmla="*/ 0 h 2077104"/>
              <a:gd name="connsiteX1" fmla="*/ 12218894 w 12218894"/>
              <a:gd name="connsiteY1" fmla="*/ 0 h 2077104"/>
              <a:gd name="connsiteX2" fmla="*/ 12218894 w 12218894"/>
              <a:gd name="connsiteY2" fmla="*/ 1808163 h 2077104"/>
              <a:gd name="connsiteX3" fmla="*/ 0 w 12218894"/>
              <a:gd name="connsiteY3" fmla="*/ 2077104 h 2077104"/>
              <a:gd name="connsiteX4" fmla="*/ 26894 w 12218894"/>
              <a:gd name="connsiteY4" fmla="*/ 0 h 2077104"/>
              <a:gd name="connsiteX0" fmla="*/ 0 w 12192000"/>
              <a:gd name="connsiteY0" fmla="*/ 0 h 2249824"/>
              <a:gd name="connsiteX1" fmla="*/ 12192000 w 12192000"/>
              <a:gd name="connsiteY1" fmla="*/ 0 h 2249824"/>
              <a:gd name="connsiteX2" fmla="*/ 12192000 w 12192000"/>
              <a:gd name="connsiteY2" fmla="*/ 1808163 h 2249824"/>
              <a:gd name="connsiteX3" fmla="*/ 267746 w 12192000"/>
              <a:gd name="connsiteY3" fmla="*/ 2249824 h 2249824"/>
              <a:gd name="connsiteX4" fmla="*/ 0 w 12192000"/>
              <a:gd name="connsiteY4" fmla="*/ 0 h 2249824"/>
              <a:gd name="connsiteX0" fmla="*/ 6574 w 12198574"/>
              <a:gd name="connsiteY0" fmla="*/ 0 h 2107584"/>
              <a:gd name="connsiteX1" fmla="*/ 12198574 w 12198574"/>
              <a:gd name="connsiteY1" fmla="*/ 0 h 2107584"/>
              <a:gd name="connsiteX2" fmla="*/ 12198574 w 12198574"/>
              <a:gd name="connsiteY2" fmla="*/ 1808163 h 2107584"/>
              <a:gd name="connsiteX3" fmla="*/ 0 w 12198574"/>
              <a:gd name="connsiteY3" fmla="*/ 2107584 h 2107584"/>
              <a:gd name="connsiteX4" fmla="*/ 6574 w 12198574"/>
              <a:gd name="connsiteY4" fmla="*/ 0 h 2107584"/>
              <a:gd name="connsiteX0" fmla="*/ 6574 w 12198574"/>
              <a:gd name="connsiteY0" fmla="*/ 0 h 2107584"/>
              <a:gd name="connsiteX1" fmla="*/ 12198574 w 12198574"/>
              <a:gd name="connsiteY1" fmla="*/ 0 h 2107584"/>
              <a:gd name="connsiteX2" fmla="*/ 12198574 w 12198574"/>
              <a:gd name="connsiteY2" fmla="*/ 1513523 h 2107584"/>
              <a:gd name="connsiteX3" fmla="*/ 0 w 12198574"/>
              <a:gd name="connsiteY3" fmla="*/ 2107584 h 2107584"/>
              <a:gd name="connsiteX4" fmla="*/ 6574 w 12198574"/>
              <a:gd name="connsiteY4" fmla="*/ 0 h 210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8574" h="2107584">
                <a:moveTo>
                  <a:pt x="6574" y="0"/>
                </a:moveTo>
                <a:lnTo>
                  <a:pt x="12198574" y="0"/>
                </a:lnTo>
                <a:lnTo>
                  <a:pt x="12198574" y="1513523"/>
                </a:lnTo>
                <a:lnTo>
                  <a:pt x="0" y="2107584"/>
                </a:lnTo>
                <a:cubicBezTo>
                  <a:pt x="2191" y="1405056"/>
                  <a:pt x="4383" y="702528"/>
                  <a:pt x="657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2">
            <a:extLst>
              <a:ext uri="{FF2B5EF4-FFF2-40B4-BE49-F238E27FC236}">
                <a16:creationId xmlns:a16="http://schemas.microsoft.com/office/drawing/2014/main" id="{D098D7C9-C7F1-4D44-9216-03BE489A78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2974" y="308290"/>
            <a:ext cx="3616427" cy="126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1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85D62-35E9-2446-A3BC-BC3F49E10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51561-DB29-5A42-82DB-CAC387D8E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823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1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8551D98-3494-4249-9BB8-8396C9053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7727" y="1727214"/>
            <a:ext cx="2841138" cy="686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B040E0-EF1B-624C-BF5A-B8DE8175D6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700"/>
            <a:ext cx="3865588" cy="386558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D131039-FD0B-F44E-8C7B-42E6C546318A}"/>
              </a:ext>
            </a:extLst>
          </p:cNvPr>
          <p:cNvGrpSpPr/>
          <p:nvPr userDrawn="1"/>
        </p:nvGrpSpPr>
        <p:grpSpPr>
          <a:xfrm>
            <a:off x="0" y="0"/>
            <a:ext cx="12192000" cy="6861052"/>
            <a:chOff x="0" y="0"/>
            <a:chExt cx="12192000" cy="6861052"/>
          </a:xfrm>
        </p:grpSpPr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34D89953-E03F-AF4C-9DFD-4974C95D376D}"/>
                </a:ext>
              </a:extLst>
            </p:cNvPr>
            <p:cNvSpPr/>
            <p:nvPr userDrawn="1"/>
          </p:nvSpPr>
          <p:spPr>
            <a:xfrm>
              <a:off x="2596576" y="0"/>
              <a:ext cx="9595424" cy="6861052"/>
            </a:xfrm>
            <a:custGeom>
              <a:avLst/>
              <a:gdLst>
                <a:gd name="connsiteX0" fmla="*/ 0 w 9595424"/>
                <a:gd name="connsiteY0" fmla="*/ 0 h 6858000"/>
                <a:gd name="connsiteX1" fmla="*/ 9595424 w 9595424"/>
                <a:gd name="connsiteY1" fmla="*/ 0 h 6858000"/>
                <a:gd name="connsiteX2" fmla="*/ 9595424 w 9595424"/>
                <a:gd name="connsiteY2" fmla="*/ 6858000 h 6858000"/>
                <a:gd name="connsiteX3" fmla="*/ 0 w 9595424"/>
                <a:gd name="connsiteY3" fmla="*/ 6858000 h 6858000"/>
                <a:gd name="connsiteX4" fmla="*/ 0 w 9595424"/>
                <a:gd name="connsiteY4" fmla="*/ 0 h 6858000"/>
                <a:gd name="connsiteX0" fmla="*/ 0 w 9595424"/>
                <a:gd name="connsiteY0" fmla="*/ 23149 h 6881149"/>
                <a:gd name="connsiteX1" fmla="*/ 3781075 w 9595424"/>
                <a:gd name="connsiteY1" fmla="*/ 0 h 6881149"/>
                <a:gd name="connsiteX2" fmla="*/ 9595424 w 9595424"/>
                <a:gd name="connsiteY2" fmla="*/ 23149 h 6881149"/>
                <a:gd name="connsiteX3" fmla="*/ 9595424 w 9595424"/>
                <a:gd name="connsiteY3" fmla="*/ 6881149 h 6881149"/>
                <a:gd name="connsiteX4" fmla="*/ 0 w 9595424"/>
                <a:gd name="connsiteY4" fmla="*/ 6881149 h 6881149"/>
                <a:gd name="connsiteX5" fmla="*/ 0 w 9595424"/>
                <a:gd name="connsiteY5" fmla="*/ 23149 h 6881149"/>
                <a:gd name="connsiteX0" fmla="*/ 0 w 9595424"/>
                <a:gd name="connsiteY0" fmla="*/ 3052 h 6861052"/>
                <a:gd name="connsiteX1" fmla="*/ 3791124 w 9595424"/>
                <a:gd name="connsiteY1" fmla="*/ 0 h 6861052"/>
                <a:gd name="connsiteX2" fmla="*/ 9595424 w 9595424"/>
                <a:gd name="connsiteY2" fmla="*/ 3052 h 6861052"/>
                <a:gd name="connsiteX3" fmla="*/ 9595424 w 9595424"/>
                <a:gd name="connsiteY3" fmla="*/ 6861052 h 6861052"/>
                <a:gd name="connsiteX4" fmla="*/ 0 w 9595424"/>
                <a:gd name="connsiteY4" fmla="*/ 6861052 h 6861052"/>
                <a:gd name="connsiteX5" fmla="*/ 0 w 9595424"/>
                <a:gd name="connsiteY5" fmla="*/ 3052 h 6861052"/>
                <a:gd name="connsiteX0" fmla="*/ 0 w 9595424"/>
                <a:gd name="connsiteY0" fmla="*/ 6861052 h 6861052"/>
                <a:gd name="connsiteX1" fmla="*/ 3791124 w 9595424"/>
                <a:gd name="connsiteY1" fmla="*/ 0 h 6861052"/>
                <a:gd name="connsiteX2" fmla="*/ 9595424 w 9595424"/>
                <a:gd name="connsiteY2" fmla="*/ 3052 h 6861052"/>
                <a:gd name="connsiteX3" fmla="*/ 9595424 w 9595424"/>
                <a:gd name="connsiteY3" fmla="*/ 6861052 h 6861052"/>
                <a:gd name="connsiteX4" fmla="*/ 0 w 9595424"/>
                <a:gd name="connsiteY4" fmla="*/ 6861052 h 686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95424" h="6861052">
                  <a:moveTo>
                    <a:pt x="0" y="6861052"/>
                  </a:moveTo>
                  <a:lnTo>
                    <a:pt x="3791124" y="0"/>
                  </a:lnTo>
                  <a:lnTo>
                    <a:pt x="9595424" y="3052"/>
                  </a:lnTo>
                  <a:lnTo>
                    <a:pt x="9595424" y="6861052"/>
                  </a:lnTo>
                  <a:lnTo>
                    <a:pt x="0" y="6861052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8000" tIns="48000" rIns="48000" bIns="480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lvl="0"/>
              <a:endParaRPr lang="en-GB" sz="3733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56E16FE8-941B-C44B-AAE0-97DC33AF86A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1302"/>
            </a:xfrm>
            <a:custGeom>
              <a:avLst/>
              <a:gdLst>
                <a:gd name="connsiteX0" fmla="*/ 0 w 12192000"/>
                <a:gd name="connsiteY0" fmla="*/ 0 h 6851302"/>
                <a:gd name="connsiteX1" fmla="*/ 12192000 w 12192000"/>
                <a:gd name="connsiteY1" fmla="*/ 0 h 6851302"/>
                <a:gd name="connsiteX2" fmla="*/ 12192000 w 12192000"/>
                <a:gd name="connsiteY2" fmla="*/ 6851302 h 6851302"/>
                <a:gd name="connsiteX3" fmla="*/ 0 w 12192000"/>
                <a:gd name="connsiteY3" fmla="*/ 6851302 h 6851302"/>
                <a:gd name="connsiteX4" fmla="*/ 0 w 12192000"/>
                <a:gd name="connsiteY4" fmla="*/ 0 h 6851302"/>
                <a:gd name="connsiteX0" fmla="*/ 0 w 12192000"/>
                <a:gd name="connsiteY0" fmla="*/ 9625 h 6860927"/>
                <a:gd name="connsiteX1" fmla="*/ 8258476 w 12192000"/>
                <a:gd name="connsiteY1" fmla="*/ 0 h 6860927"/>
                <a:gd name="connsiteX2" fmla="*/ 12192000 w 12192000"/>
                <a:gd name="connsiteY2" fmla="*/ 9625 h 6860927"/>
                <a:gd name="connsiteX3" fmla="*/ 12192000 w 12192000"/>
                <a:gd name="connsiteY3" fmla="*/ 6860927 h 6860927"/>
                <a:gd name="connsiteX4" fmla="*/ 0 w 12192000"/>
                <a:gd name="connsiteY4" fmla="*/ 6860927 h 6860927"/>
                <a:gd name="connsiteX5" fmla="*/ 0 w 12192000"/>
                <a:gd name="connsiteY5" fmla="*/ 9625 h 6860927"/>
                <a:gd name="connsiteX0" fmla="*/ 0 w 12192000"/>
                <a:gd name="connsiteY0" fmla="*/ 0 h 6851302"/>
                <a:gd name="connsiteX1" fmla="*/ 8258476 w 12192000"/>
                <a:gd name="connsiteY1" fmla="*/ 1 h 6851302"/>
                <a:gd name="connsiteX2" fmla="*/ 12192000 w 12192000"/>
                <a:gd name="connsiteY2" fmla="*/ 0 h 6851302"/>
                <a:gd name="connsiteX3" fmla="*/ 12192000 w 12192000"/>
                <a:gd name="connsiteY3" fmla="*/ 6851302 h 6851302"/>
                <a:gd name="connsiteX4" fmla="*/ 0 w 12192000"/>
                <a:gd name="connsiteY4" fmla="*/ 6851302 h 6851302"/>
                <a:gd name="connsiteX5" fmla="*/ 0 w 12192000"/>
                <a:gd name="connsiteY5" fmla="*/ 0 h 6851302"/>
                <a:gd name="connsiteX0" fmla="*/ 0 w 12192000"/>
                <a:gd name="connsiteY0" fmla="*/ 6851302 h 6851302"/>
                <a:gd name="connsiteX1" fmla="*/ 8258476 w 12192000"/>
                <a:gd name="connsiteY1" fmla="*/ 1 h 6851302"/>
                <a:gd name="connsiteX2" fmla="*/ 12192000 w 12192000"/>
                <a:gd name="connsiteY2" fmla="*/ 0 h 6851302"/>
                <a:gd name="connsiteX3" fmla="*/ 12192000 w 12192000"/>
                <a:gd name="connsiteY3" fmla="*/ 6851302 h 6851302"/>
                <a:gd name="connsiteX4" fmla="*/ 0 w 12192000"/>
                <a:gd name="connsiteY4" fmla="*/ 6851302 h 6851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851302">
                  <a:moveTo>
                    <a:pt x="0" y="6851302"/>
                  </a:moveTo>
                  <a:lnTo>
                    <a:pt x="8258476" y="1"/>
                  </a:lnTo>
                  <a:lnTo>
                    <a:pt x="12192000" y="0"/>
                  </a:lnTo>
                  <a:lnTo>
                    <a:pt x="12192000" y="6851302"/>
                  </a:lnTo>
                  <a:lnTo>
                    <a:pt x="0" y="6851302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8000" tIns="48000" rIns="48000" bIns="480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lvl="0"/>
              <a:endParaRPr lang="en-GB" sz="3733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F034776A-D773-E245-A122-A964EC85C9B6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5951538" y="2926034"/>
            <a:ext cx="5940425" cy="1218583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12700" indent="0" algn="l">
              <a:tabLst/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z="3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D65A25C-CE7D-4245-A2D6-143E98E0A88E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5951538" y="4505597"/>
            <a:ext cx="5940425" cy="12169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pPr>
              <a:lnSpc>
                <a:spcPct val="160000"/>
              </a:lnSpc>
            </a:pP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 title</a:t>
            </a:r>
          </a:p>
          <a:p>
            <a:pPr>
              <a:lnSpc>
                <a:spcPct val="160000"/>
              </a:lnSpc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53015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v1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08E0D8-6939-894C-AF1C-5FEDD74241BD}"/>
              </a:ext>
            </a:extLst>
          </p:cNvPr>
          <p:cNvGrpSpPr/>
          <p:nvPr userDrawn="1"/>
        </p:nvGrpSpPr>
        <p:grpSpPr>
          <a:xfrm>
            <a:off x="0" y="0"/>
            <a:ext cx="12192000" cy="6861052"/>
            <a:chOff x="0" y="0"/>
            <a:chExt cx="12192000" cy="6861052"/>
          </a:xfrm>
        </p:grpSpPr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id="{74330E8B-DEB1-8040-88CE-32A3A193DD23}"/>
                </a:ext>
              </a:extLst>
            </p:cNvPr>
            <p:cNvSpPr/>
            <p:nvPr userDrawn="1"/>
          </p:nvSpPr>
          <p:spPr>
            <a:xfrm>
              <a:off x="2596576" y="0"/>
              <a:ext cx="9595424" cy="6861052"/>
            </a:xfrm>
            <a:custGeom>
              <a:avLst/>
              <a:gdLst>
                <a:gd name="connsiteX0" fmla="*/ 0 w 9595424"/>
                <a:gd name="connsiteY0" fmla="*/ 0 h 6858000"/>
                <a:gd name="connsiteX1" fmla="*/ 9595424 w 9595424"/>
                <a:gd name="connsiteY1" fmla="*/ 0 h 6858000"/>
                <a:gd name="connsiteX2" fmla="*/ 9595424 w 9595424"/>
                <a:gd name="connsiteY2" fmla="*/ 6858000 h 6858000"/>
                <a:gd name="connsiteX3" fmla="*/ 0 w 9595424"/>
                <a:gd name="connsiteY3" fmla="*/ 6858000 h 6858000"/>
                <a:gd name="connsiteX4" fmla="*/ 0 w 9595424"/>
                <a:gd name="connsiteY4" fmla="*/ 0 h 6858000"/>
                <a:gd name="connsiteX0" fmla="*/ 0 w 9595424"/>
                <a:gd name="connsiteY0" fmla="*/ 23149 h 6881149"/>
                <a:gd name="connsiteX1" fmla="*/ 3781075 w 9595424"/>
                <a:gd name="connsiteY1" fmla="*/ 0 h 6881149"/>
                <a:gd name="connsiteX2" fmla="*/ 9595424 w 9595424"/>
                <a:gd name="connsiteY2" fmla="*/ 23149 h 6881149"/>
                <a:gd name="connsiteX3" fmla="*/ 9595424 w 9595424"/>
                <a:gd name="connsiteY3" fmla="*/ 6881149 h 6881149"/>
                <a:gd name="connsiteX4" fmla="*/ 0 w 9595424"/>
                <a:gd name="connsiteY4" fmla="*/ 6881149 h 6881149"/>
                <a:gd name="connsiteX5" fmla="*/ 0 w 9595424"/>
                <a:gd name="connsiteY5" fmla="*/ 23149 h 6881149"/>
                <a:gd name="connsiteX0" fmla="*/ 0 w 9595424"/>
                <a:gd name="connsiteY0" fmla="*/ 3052 h 6861052"/>
                <a:gd name="connsiteX1" fmla="*/ 3791124 w 9595424"/>
                <a:gd name="connsiteY1" fmla="*/ 0 h 6861052"/>
                <a:gd name="connsiteX2" fmla="*/ 9595424 w 9595424"/>
                <a:gd name="connsiteY2" fmla="*/ 3052 h 6861052"/>
                <a:gd name="connsiteX3" fmla="*/ 9595424 w 9595424"/>
                <a:gd name="connsiteY3" fmla="*/ 6861052 h 6861052"/>
                <a:gd name="connsiteX4" fmla="*/ 0 w 9595424"/>
                <a:gd name="connsiteY4" fmla="*/ 6861052 h 6861052"/>
                <a:gd name="connsiteX5" fmla="*/ 0 w 9595424"/>
                <a:gd name="connsiteY5" fmla="*/ 3052 h 6861052"/>
                <a:gd name="connsiteX0" fmla="*/ 0 w 9595424"/>
                <a:gd name="connsiteY0" fmla="*/ 6861052 h 6861052"/>
                <a:gd name="connsiteX1" fmla="*/ 3791124 w 9595424"/>
                <a:gd name="connsiteY1" fmla="*/ 0 h 6861052"/>
                <a:gd name="connsiteX2" fmla="*/ 9595424 w 9595424"/>
                <a:gd name="connsiteY2" fmla="*/ 3052 h 6861052"/>
                <a:gd name="connsiteX3" fmla="*/ 9595424 w 9595424"/>
                <a:gd name="connsiteY3" fmla="*/ 6861052 h 6861052"/>
                <a:gd name="connsiteX4" fmla="*/ 0 w 9595424"/>
                <a:gd name="connsiteY4" fmla="*/ 6861052 h 686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95424" h="6861052">
                  <a:moveTo>
                    <a:pt x="0" y="6861052"/>
                  </a:moveTo>
                  <a:lnTo>
                    <a:pt x="3791124" y="0"/>
                  </a:lnTo>
                  <a:lnTo>
                    <a:pt x="9595424" y="3052"/>
                  </a:lnTo>
                  <a:lnTo>
                    <a:pt x="9595424" y="6861052"/>
                  </a:lnTo>
                  <a:lnTo>
                    <a:pt x="0" y="6861052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8000" tIns="48000" rIns="48000" bIns="480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lvl="0"/>
              <a:endParaRPr lang="en-GB" sz="3733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4DA07022-D0AE-A749-8D17-9F10F982E6D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1302"/>
            </a:xfrm>
            <a:custGeom>
              <a:avLst/>
              <a:gdLst>
                <a:gd name="connsiteX0" fmla="*/ 0 w 12192000"/>
                <a:gd name="connsiteY0" fmla="*/ 0 h 6851302"/>
                <a:gd name="connsiteX1" fmla="*/ 12192000 w 12192000"/>
                <a:gd name="connsiteY1" fmla="*/ 0 h 6851302"/>
                <a:gd name="connsiteX2" fmla="*/ 12192000 w 12192000"/>
                <a:gd name="connsiteY2" fmla="*/ 6851302 h 6851302"/>
                <a:gd name="connsiteX3" fmla="*/ 0 w 12192000"/>
                <a:gd name="connsiteY3" fmla="*/ 6851302 h 6851302"/>
                <a:gd name="connsiteX4" fmla="*/ 0 w 12192000"/>
                <a:gd name="connsiteY4" fmla="*/ 0 h 6851302"/>
                <a:gd name="connsiteX0" fmla="*/ 0 w 12192000"/>
                <a:gd name="connsiteY0" fmla="*/ 9625 h 6860927"/>
                <a:gd name="connsiteX1" fmla="*/ 8258476 w 12192000"/>
                <a:gd name="connsiteY1" fmla="*/ 0 h 6860927"/>
                <a:gd name="connsiteX2" fmla="*/ 12192000 w 12192000"/>
                <a:gd name="connsiteY2" fmla="*/ 9625 h 6860927"/>
                <a:gd name="connsiteX3" fmla="*/ 12192000 w 12192000"/>
                <a:gd name="connsiteY3" fmla="*/ 6860927 h 6860927"/>
                <a:gd name="connsiteX4" fmla="*/ 0 w 12192000"/>
                <a:gd name="connsiteY4" fmla="*/ 6860927 h 6860927"/>
                <a:gd name="connsiteX5" fmla="*/ 0 w 12192000"/>
                <a:gd name="connsiteY5" fmla="*/ 9625 h 6860927"/>
                <a:gd name="connsiteX0" fmla="*/ 0 w 12192000"/>
                <a:gd name="connsiteY0" fmla="*/ 0 h 6851302"/>
                <a:gd name="connsiteX1" fmla="*/ 8258476 w 12192000"/>
                <a:gd name="connsiteY1" fmla="*/ 1 h 6851302"/>
                <a:gd name="connsiteX2" fmla="*/ 12192000 w 12192000"/>
                <a:gd name="connsiteY2" fmla="*/ 0 h 6851302"/>
                <a:gd name="connsiteX3" fmla="*/ 12192000 w 12192000"/>
                <a:gd name="connsiteY3" fmla="*/ 6851302 h 6851302"/>
                <a:gd name="connsiteX4" fmla="*/ 0 w 12192000"/>
                <a:gd name="connsiteY4" fmla="*/ 6851302 h 6851302"/>
                <a:gd name="connsiteX5" fmla="*/ 0 w 12192000"/>
                <a:gd name="connsiteY5" fmla="*/ 0 h 6851302"/>
                <a:gd name="connsiteX0" fmla="*/ 0 w 12192000"/>
                <a:gd name="connsiteY0" fmla="*/ 6851302 h 6851302"/>
                <a:gd name="connsiteX1" fmla="*/ 8258476 w 12192000"/>
                <a:gd name="connsiteY1" fmla="*/ 1 h 6851302"/>
                <a:gd name="connsiteX2" fmla="*/ 12192000 w 12192000"/>
                <a:gd name="connsiteY2" fmla="*/ 0 h 6851302"/>
                <a:gd name="connsiteX3" fmla="*/ 12192000 w 12192000"/>
                <a:gd name="connsiteY3" fmla="*/ 6851302 h 6851302"/>
                <a:gd name="connsiteX4" fmla="*/ 0 w 12192000"/>
                <a:gd name="connsiteY4" fmla="*/ 6851302 h 6851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851302">
                  <a:moveTo>
                    <a:pt x="0" y="6851302"/>
                  </a:moveTo>
                  <a:lnTo>
                    <a:pt x="8258476" y="1"/>
                  </a:lnTo>
                  <a:lnTo>
                    <a:pt x="12192000" y="0"/>
                  </a:lnTo>
                  <a:lnTo>
                    <a:pt x="12192000" y="6851302"/>
                  </a:lnTo>
                  <a:lnTo>
                    <a:pt x="0" y="6851302"/>
                  </a:ln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8000" tIns="48000" rIns="48000" bIns="480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lvl="0"/>
              <a:endParaRPr lang="en-GB" sz="3733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1B52A1B-83EF-9842-8741-FB6320A463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7727" y="1733912"/>
            <a:ext cx="2841138" cy="686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B697D1-1D38-5C4A-9E62-B054E70F17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700"/>
            <a:ext cx="3865588" cy="386558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0F20398-A53E-904C-96C1-642047C5BB3C}"/>
              </a:ext>
            </a:extLst>
          </p:cNvPr>
          <p:cNvSpPr>
            <a:spLocks noGrp="1"/>
          </p:cNvSpPr>
          <p:nvPr userDrawn="1">
            <p:ph type="ctrTitle" idx="4294967295" hasCustomPrompt="1"/>
          </p:nvPr>
        </p:nvSpPr>
        <p:spPr>
          <a:xfrm>
            <a:off x="5951538" y="2926034"/>
            <a:ext cx="5940425" cy="1218583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12700" indent="0" algn="l">
              <a:tabLst/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z="3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2EF0CB6-FF3D-F544-9CA7-0C3A240E1BC7}"/>
              </a:ext>
            </a:extLst>
          </p:cNvPr>
          <p:cNvSpPr>
            <a:spLocks noGrp="1"/>
          </p:cNvSpPr>
          <p:nvPr userDrawn="1">
            <p:ph type="subTitle" idx="4294967295" hasCustomPrompt="1"/>
          </p:nvPr>
        </p:nvSpPr>
        <p:spPr>
          <a:xfrm>
            <a:off x="5951538" y="4505597"/>
            <a:ext cx="5940425" cy="12169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pPr>
              <a:lnSpc>
                <a:spcPct val="160000"/>
              </a:lnSpc>
            </a:pP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 title</a:t>
            </a:r>
          </a:p>
          <a:p>
            <a:pPr>
              <a:lnSpc>
                <a:spcPct val="160000"/>
              </a:lnSpc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26015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v1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2C96E7B-90F0-3F46-AE8C-47202800EE26}"/>
              </a:ext>
            </a:extLst>
          </p:cNvPr>
          <p:cNvGrpSpPr/>
          <p:nvPr userDrawn="1"/>
        </p:nvGrpSpPr>
        <p:grpSpPr>
          <a:xfrm>
            <a:off x="0" y="0"/>
            <a:ext cx="12192000" cy="6861052"/>
            <a:chOff x="0" y="0"/>
            <a:chExt cx="12192000" cy="6861052"/>
          </a:xfrm>
        </p:grpSpPr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87670B1D-7729-2A44-9FD4-71DEC97962F2}"/>
                </a:ext>
              </a:extLst>
            </p:cNvPr>
            <p:cNvSpPr/>
            <p:nvPr userDrawn="1"/>
          </p:nvSpPr>
          <p:spPr>
            <a:xfrm>
              <a:off x="2596576" y="0"/>
              <a:ext cx="9595424" cy="6861052"/>
            </a:xfrm>
            <a:custGeom>
              <a:avLst/>
              <a:gdLst>
                <a:gd name="connsiteX0" fmla="*/ 0 w 9595424"/>
                <a:gd name="connsiteY0" fmla="*/ 0 h 6858000"/>
                <a:gd name="connsiteX1" fmla="*/ 9595424 w 9595424"/>
                <a:gd name="connsiteY1" fmla="*/ 0 h 6858000"/>
                <a:gd name="connsiteX2" fmla="*/ 9595424 w 9595424"/>
                <a:gd name="connsiteY2" fmla="*/ 6858000 h 6858000"/>
                <a:gd name="connsiteX3" fmla="*/ 0 w 9595424"/>
                <a:gd name="connsiteY3" fmla="*/ 6858000 h 6858000"/>
                <a:gd name="connsiteX4" fmla="*/ 0 w 9595424"/>
                <a:gd name="connsiteY4" fmla="*/ 0 h 6858000"/>
                <a:gd name="connsiteX0" fmla="*/ 0 w 9595424"/>
                <a:gd name="connsiteY0" fmla="*/ 23149 h 6881149"/>
                <a:gd name="connsiteX1" fmla="*/ 3781075 w 9595424"/>
                <a:gd name="connsiteY1" fmla="*/ 0 h 6881149"/>
                <a:gd name="connsiteX2" fmla="*/ 9595424 w 9595424"/>
                <a:gd name="connsiteY2" fmla="*/ 23149 h 6881149"/>
                <a:gd name="connsiteX3" fmla="*/ 9595424 w 9595424"/>
                <a:gd name="connsiteY3" fmla="*/ 6881149 h 6881149"/>
                <a:gd name="connsiteX4" fmla="*/ 0 w 9595424"/>
                <a:gd name="connsiteY4" fmla="*/ 6881149 h 6881149"/>
                <a:gd name="connsiteX5" fmla="*/ 0 w 9595424"/>
                <a:gd name="connsiteY5" fmla="*/ 23149 h 6881149"/>
                <a:gd name="connsiteX0" fmla="*/ 0 w 9595424"/>
                <a:gd name="connsiteY0" fmla="*/ 3052 h 6861052"/>
                <a:gd name="connsiteX1" fmla="*/ 3791124 w 9595424"/>
                <a:gd name="connsiteY1" fmla="*/ 0 h 6861052"/>
                <a:gd name="connsiteX2" fmla="*/ 9595424 w 9595424"/>
                <a:gd name="connsiteY2" fmla="*/ 3052 h 6861052"/>
                <a:gd name="connsiteX3" fmla="*/ 9595424 w 9595424"/>
                <a:gd name="connsiteY3" fmla="*/ 6861052 h 6861052"/>
                <a:gd name="connsiteX4" fmla="*/ 0 w 9595424"/>
                <a:gd name="connsiteY4" fmla="*/ 6861052 h 6861052"/>
                <a:gd name="connsiteX5" fmla="*/ 0 w 9595424"/>
                <a:gd name="connsiteY5" fmla="*/ 3052 h 6861052"/>
                <a:gd name="connsiteX0" fmla="*/ 0 w 9595424"/>
                <a:gd name="connsiteY0" fmla="*/ 6861052 h 6861052"/>
                <a:gd name="connsiteX1" fmla="*/ 3791124 w 9595424"/>
                <a:gd name="connsiteY1" fmla="*/ 0 h 6861052"/>
                <a:gd name="connsiteX2" fmla="*/ 9595424 w 9595424"/>
                <a:gd name="connsiteY2" fmla="*/ 3052 h 6861052"/>
                <a:gd name="connsiteX3" fmla="*/ 9595424 w 9595424"/>
                <a:gd name="connsiteY3" fmla="*/ 6861052 h 6861052"/>
                <a:gd name="connsiteX4" fmla="*/ 0 w 9595424"/>
                <a:gd name="connsiteY4" fmla="*/ 6861052 h 686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95424" h="6861052">
                  <a:moveTo>
                    <a:pt x="0" y="6861052"/>
                  </a:moveTo>
                  <a:lnTo>
                    <a:pt x="3791124" y="0"/>
                  </a:lnTo>
                  <a:lnTo>
                    <a:pt x="9595424" y="3052"/>
                  </a:lnTo>
                  <a:lnTo>
                    <a:pt x="9595424" y="6861052"/>
                  </a:lnTo>
                  <a:lnTo>
                    <a:pt x="0" y="6861052"/>
                  </a:lnTo>
                  <a:close/>
                </a:path>
              </a:pathLst>
            </a:custGeom>
            <a:solidFill>
              <a:srgbClr val="430F27">
                <a:alpha val="9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8000" tIns="48000" rIns="48000" bIns="480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lvl="0"/>
              <a:endParaRPr lang="en-GB" sz="3733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03A994-7F6E-F945-8DBD-DBFEEA3CC18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1302"/>
            </a:xfrm>
            <a:custGeom>
              <a:avLst/>
              <a:gdLst>
                <a:gd name="connsiteX0" fmla="*/ 0 w 12192000"/>
                <a:gd name="connsiteY0" fmla="*/ 0 h 6851302"/>
                <a:gd name="connsiteX1" fmla="*/ 12192000 w 12192000"/>
                <a:gd name="connsiteY1" fmla="*/ 0 h 6851302"/>
                <a:gd name="connsiteX2" fmla="*/ 12192000 w 12192000"/>
                <a:gd name="connsiteY2" fmla="*/ 6851302 h 6851302"/>
                <a:gd name="connsiteX3" fmla="*/ 0 w 12192000"/>
                <a:gd name="connsiteY3" fmla="*/ 6851302 h 6851302"/>
                <a:gd name="connsiteX4" fmla="*/ 0 w 12192000"/>
                <a:gd name="connsiteY4" fmla="*/ 0 h 6851302"/>
                <a:gd name="connsiteX0" fmla="*/ 0 w 12192000"/>
                <a:gd name="connsiteY0" fmla="*/ 9625 h 6860927"/>
                <a:gd name="connsiteX1" fmla="*/ 8258476 w 12192000"/>
                <a:gd name="connsiteY1" fmla="*/ 0 h 6860927"/>
                <a:gd name="connsiteX2" fmla="*/ 12192000 w 12192000"/>
                <a:gd name="connsiteY2" fmla="*/ 9625 h 6860927"/>
                <a:gd name="connsiteX3" fmla="*/ 12192000 w 12192000"/>
                <a:gd name="connsiteY3" fmla="*/ 6860927 h 6860927"/>
                <a:gd name="connsiteX4" fmla="*/ 0 w 12192000"/>
                <a:gd name="connsiteY4" fmla="*/ 6860927 h 6860927"/>
                <a:gd name="connsiteX5" fmla="*/ 0 w 12192000"/>
                <a:gd name="connsiteY5" fmla="*/ 9625 h 6860927"/>
                <a:gd name="connsiteX0" fmla="*/ 0 w 12192000"/>
                <a:gd name="connsiteY0" fmla="*/ 0 h 6851302"/>
                <a:gd name="connsiteX1" fmla="*/ 8258476 w 12192000"/>
                <a:gd name="connsiteY1" fmla="*/ 1 h 6851302"/>
                <a:gd name="connsiteX2" fmla="*/ 12192000 w 12192000"/>
                <a:gd name="connsiteY2" fmla="*/ 0 h 6851302"/>
                <a:gd name="connsiteX3" fmla="*/ 12192000 w 12192000"/>
                <a:gd name="connsiteY3" fmla="*/ 6851302 h 6851302"/>
                <a:gd name="connsiteX4" fmla="*/ 0 w 12192000"/>
                <a:gd name="connsiteY4" fmla="*/ 6851302 h 6851302"/>
                <a:gd name="connsiteX5" fmla="*/ 0 w 12192000"/>
                <a:gd name="connsiteY5" fmla="*/ 0 h 6851302"/>
                <a:gd name="connsiteX0" fmla="*/ 0 w 12192000"/>
                <a:gd name="connsiteY0" fmla="*/ 6851302 h 6851302"/>
                <a:gd name="connsiteX1" fmla="*/ 8258476 w 12192000"/>
                <a:gd name="connsiteY1" fmla="*/ 1 h 6851302"/>
                <a:gd name="connsiteX2" fmla="*/ 12192000 w 12192000"/>
                <a:gd name="connsiteY2" fmla="*/ 0 h 6851302"/>
                <a:gd name="connsiteX3" fmla="*/ 12192000 w 12192000"/>
                <a:gd name="connsiteY3" fmla="*/ 6851302 h 6851302"/>
                <a:gd name="connsiteX4" fmla="*/ 0 w 12192000"/>
                <a:gd name="connsiteY4" fmla="*/ 6851302 h 6851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851302">
                  <a:moveTo>
                    <a:pt x="0" y="6851302"/>
                  </a:moveTo>
                  <a:lnTo>
                    <a:pt x="8258476" y="1"/>
                  </a:lnTo>
                  <a:lnTo>
                    <a:pt x="12192000" y="0"/>
                  </a:lnTo>
                  <a:lnTo>
                    <a:pt x="12192000" y="6851302"/>
                  </a:lnTo>
                  <a:lnTo>
                    <a:pt x="0" y="6851302"/>
                  </a:lnTo>
                  <a:close/>
                </a:path>
              </a:pathLst>
            </a:custGeom>
            <a:solidFill>
              <a:srgbClr val="430F27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8000" tIns="48000" rIns="48000" bIns="480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lvl="0"/>
              <a:endParaRPr lang="en-GB" sz="3733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93CE9-75ED-9643-845F-67F4F2D5C1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7727" y="1720516"/>
            <a:ext cx="2841138" cy="686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744ABF-9BC6-8E42-928E-B1A079D164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65588" cy="38655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A22174E-0FBE-B14F-AA98-6EF8C0DD30A2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5951538" y="2926034"/>
            <a:ext cx="5940425" cy="1218583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12700" indent="0" algn="l">
              <a:tabLst/>
              <a:defRPr sz="3600">
                <a:solidFill>
                  <a:srgbClr val="E40040"/>
                </a:solidFill>
              </a:defRPr>
            </a:lvl1pPr>
          </a:lstStyle>
          <a:p>
            <a:r>
              <a:rPr lang="en-US" sz="3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689AC49-3490-0A46-BC88-B3BF8E4FCCE9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5951538" y="4505597"/>
            <a:ext cx="5940425" cy="12169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pPr>
              <a:lnSpc>
                <a:spcPct val="160000"/>
              </a:lnSpc>
            </a:pP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 title</a:t>
            </a:r>
          </a:p>
          <a:p>
            <a:pPr>
              <a:lnSpc>
                <a:spcPct val="160000"/>
              </a:lnSpc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47518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es Develop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47BF13-662B-8040-80D9-1AF3DC04F5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EB6C41-EFD0-8640-B53B-4BFFEB25BA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89" y="130209"/>
            <a:ext cx="3287211" cy="46753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A22174E-0FBE-B14F-AA98-6EF8C0DD30A2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6957391" y="2926034"/>
            <a:ext cx="4681332" cy="1218583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12700" indent="0" algn="l">
              <a:tabLst/>
              <a:defRPr sz="3600">
                <a:solidFill>
                  <a:srgbClr val="E40040"/>
                </a:solidFill>
              </a:defRPr>
            </a:lvl1pPr>
          </a:lstStyle>
          <a:p>
            <a:r>
              <a:rPr lang="en-US" sz="3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689AC49-3490-0A46-BC88-B3BF8E4FCCE9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6957391" y="4505597"/>
            <a:ext cx="4681332" cy="12169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pPr>
              <a:lnSpc>
                <a:spcPct val="160000"/>
              </a:lnSpc>
            </a:pP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 title</a:t>
            </a:r>
          </a:p>
          <a:p>
            <a:pPr>
              <a:lnSpc>
                <a:spcPct val="160000"/>
              </a:lnSpc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E5D2A6-27B9-BE42-8CFD-9671CA1F38A6}"/>
              </a:ext>
            </a:extLst>
          </p:cNvPr>
          <p:cNvCxnSpPr>
            <a:cxnSpLocks/>
          </p:cNvCxnSpPr>
          <p:nvPr userDrawn="1"/>
        </p:nvCxnSpPr>
        <p:spPr>
          <a:xfrm>
            <a:off x="6948902" y="4313582"/>
            <a:ext cx="468982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781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ital Sa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DF2D42-BB49-BB43-AE9B-A06753A20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2AA16B-7BD5-8046-AE5C-D02CAE3A9D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9089" y="120269"/>
            <a:ext cx="2683561" cy="46753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A22174E-0FBE-B14F-AA98-6EF8C0DD30A2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6957391" y="2926034"/>
            <a:ext cx="4681332" cy="1218583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12700" indent="0" algn="l">
              <a:tabLst/>
              <a:defRPr sz="3600">
                <a:solidFill>
                  <a:srgbClr val="4B102C"/>
                </a:solidFill>
              </a:defRPr>
            </a:lvl1pPr>
          </a:lstStyle>
          <a:p>
            <a:r>
              <a:rPr lang="en-US" sz="3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689AC49-3490-0A46-BC88-B3BF8E4FCCE9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6957391" y="4505597"/>
            <a:ext cx="4681332" cy="12169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pPr>
              <a:lnSpc>
                <a:spcPct val="160000"/>
              </a:lnSpc>
            </a:pP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 title</a:t>
            </a:r>
          </a:p>
          <a:p>
            <a:pPr>
              <a:lnSpc>
                <a:spcPct val="160000"/>
              </a:lnSpc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E5D2A6-27B9-BE42-8CFD-9671CA1F38A6}"/>
              </a:ext>
            </a:extLst>
          </p:cNvPr>
          <p:cNvCxnSpPr>
            <a:cxnSpLocks/>
          </p:cNvCxnSpPr>
          <p:nvPr userDrawn="1"/>
        </p:nvCxnSpPr>
        <p:spPr>
          <a:xfrm>
            <a:off x="6948902" y="4313582"/>
            <a:ext cx="468982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610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>
            <a:extLst>
              <a:ext uri="{FF2B5EF4-FFF2-40B4-BE49-F238E27FC236}">
                <a16:creationId xmlns:a16="http://schemas.microsoft.com/office/drawing/2014/main" id="{D098D7C9-C7F1-4D44-9216-03BE489A78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04109" y="2870901"/>
            <a:ext cx="3183782" cy="111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62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Chevron 15">
            <a:extLst>
              <a:ext uri="{FF2B5EF4-FFF2-40B4-BE49-F238E27FC236}">
                <a16:creationId xmlns:a16="http://schemas.microsoft.com/office/drawing/2014/main" id="{1728D0AC-86C6-4449-944E-5EEE234C6190}"/>
              </a:ext>
            </a:extLst>
          </p:cNvPr>
          <p:cNvSpPr/>
          <p:nvPr userDrawn="1"/>
        </p:nvSpPr>
        <p:spPr bwMode="auto">
          <a:xfrm>
            <a:off x="2896344" y="0"/>
            <a:ext cx="7743232" cy="6858000"/>
          </a:xfrm>
          <a:prstGeom prst="chevron">
            <a:avLst>
              <a:gd name="adj" fmla="val 35615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000" tIns="27000" rIns="27000" bIns="2700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GB" sz="140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Arrow: Chevron 14">
            <a:extLst>
              <a:ext uri="{FF2B5EF4-FFF2-40B4-BE49-F238E27FC236}">
                <a16:creationId xmlns:a16="http://schemas.microsoft.com/office/drawing/2014/main" id="{2279409C-0138-284A-9D80-72E3BDBA5DB7}"/>
              </a:ext>
            </a:extLst>
          </p:cNvPr>
          <p:cNvSpPr/>
          <p:nvPr userDrawn="1"/>
        </p:nvSpPr>
        <p:spPr bwMode="auto">
          <a:xfrm>
            <a:off x="822809" y="0"/>
            <a:ext cx="7743232" cy="6858000"/>
          </a:xfrm>
          <a:prstGeom prst="chevron">
            <a:avLst>
              <a:gd name="adj" fmla="val 35615"/>
            </a:avLst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000" tIns="27000" rIns="27000" bIns="2700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GB" sz="140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Arrow: Chevron 13">
            <a:extLst>
              <a:ext uri="{FF2B5EF4-FFF2-40B4-BE49-F238E27FC236}">
                <a16:creationId xmlns:a16="http://schemas.microsoft.com/office/drawing/2014/main" id="{B318CEBD-33B4-E245-9BC2-0B1E80452A1F}"/>
              </a:ext>
            </a:extLst>
          </p:cNvPr>
          <p:cNvSpPr/>
          <p:nvPr userDrawn="1"/>
        </p:nvSpPr>
        <p:spPr bwMode="auto">
          <a:xfrm>
            <a:off x="214280" y="0"/>
            <a:ext cx="6278226" cy="6858000"/>
          </a:xfrm>
          <a:custGeom>
            <a:avLst/>
            <a:gdLst>
              <a:gd name="connsiteX0" fmla="*/ 0 w 7743232"/>
              <a:gd name="connsiteY0" fmla="*/ 0 h 6858000"/>
              <a:gd name="connsiteX1" fmla="*/ 5300755 w 7743232"/>
              <a:gd name="connsiteY1" fmla="*/ 0 h 6858000"/>
              <a:gd name="connsiteX2" fmla="*/ 7743232 w 7743232"/>
              <a:gd name="connsiteY2" fmla="*/ 3429000 h 6858000"/>
              <a:gd name="connsiteX3" fmla="*/ 5300755 w 7743232"/>
              <a:gd name="connsiteY3" fmla="*/ 6858000 h 6858000"/>
              <a:gd name="connsiteX4" fmla="*/ 0 w 7743232"/>
              <a:gd name="connsiteY4" fmla="*/ 6858000 h 6858000"/>
              <a:gd name="connsiteX5" fmla="*/ 2442477 w 7743232"/>
              <a:gd name="connsiteY5" fmla="*/ 3429000 h 6858000"/>
              <a:gd name="connsiteX6" fmla="*/ 0 w 7743232"/>
              <a:gd name="connsiteY6" fmla="*/ 0 h 6858000"/>
              <a:gd name="connsiteX0" fmla="*/ 1573162 w 7743232"/>
              <a:gd name="connsiteY0" fmla="*/ 0 h 6877665"/>
              <a:gd name="connsiteX1" fmla="*/ 5300755 w 7743232"/>
              <a:gd name="connsiteY1" fmla="*/ 19665 h 6877665"/>
              <a:gd name="connsiteX2" fmla="*/ 7743232 w 7743232"/>
              <a:gd name="connsiteY2" fmla="*/ 3448665 h 6877665"/>
              <a:gd name="connsiteX3" fmla="*/ 5300755 w 7743232"/>
              <a:gd name="connsiteY3" fmla="*/ 6877665 h 6877665"/>
              <a:gd name="connsiteX4" fmla="*/ 0 w 7743232"/>
              <a:gd name="connsiteY4" fmla="*/ 6877665 h 6877665"/>
              <a:gd name="connsiteX5" fmla="*/ 2442477 w 7743232"/>
              <a:gd name="connsiteY5" fmla="*/ 3448665 h 6877665"/>
              <a:gd name="connsiteX6" fmla="*/ 1573162 w 7743232"/>
              <a:gd name="connsiteY6" fmla="*/ 0 h 6877665"/>
              <a:gd name="connsiteX0" fmla="*/ 1573162 w 7743232"/>
              <a:gd name="connsiteY0" fmla="*/ 0 h 6877665"/>
              <a:gd name="connsiteX1" fmla="*/ 5300755 w 7743232"/>
              <a:gd name="connsiteY1" fmla="*/ 19665 h 6877665"/>
              <a:gd name="connsiteX2" fmla="*/ 7743232 w 7743232"/>
              <a:gd name="connsiteY2" fmla="*/ 3448665 h 6877665"/>
              <a:gd name="connsiteX3" fmla="*/ 5300755 w 7743232"/>
              <a:gd name="connsiteY3" fmla="*/ 6877665 h 6877665"/>
              <a:gd name="connsiteX4" fmla="*/ 0 w 7743232"/>
              <a:gd name="connsiteY4" fmla="*/ 6877665 h 6877665"/>
              <a:gd name="connsiteX5" fmla="*/ 2442477 w 7743232"/>
              <a:gd name="connsiteY5" fmla="*/ 3448665 h 6877665"/>
              <a:gd name="connsiteX6" fmla="*/ 1573162 w 7743232"/>
              <a:gd name="connsiteY6" fmla="*/ 0 h 6877665"/>
              <a:gd name="connsiteX0" fmla="*/ 1563329 w 7743232"/>
              <a:gd name="connsiteY0" fmla="*/ 9832 h 6858000"/>
              <a:gd name="connsiteX1" fmla="*/ 5300755 w 7743232"/>
              <a:gd name="connsiteY1" fmla="*/ 0 h 6858000"/>
              <a:gd name="connsiteX2" fmla="*/ 7743232 w 7743232"/>
              <a:gd name="connsiteY2" fmla="*/ 3429000 h 6858000"/>
              <a:gd name="connsiteX3" fmla="*/ 5300755 w 7743232"/>
              <a:gd name="connsiteY3" fmla="*/ 6858000 h 6858000"/>
              <a:gd name="connsiteX4" fmla="*/ 0 w 7743232"/>
              <a:gd name="connsiteY4" fmla="*/ 6858000 h 6858000"/>
              <a:gd name="connsiteX5" fmla="*/ 2442477 w 7743232"/>
              <a:gd name="connsiteY5" fmla="*/ 3429000 h 6858000"/>
              <a:gd name="connsiteX6" fmla="*/ 1563329 w 7743232"/>
              <a:gd name="connsiteY6" fmla="*/ 9832 h 6858000"/>
              <a:gd name="connsiteX0" fmla="*/ 98323 w 6278226"/>
              <a:gd name="connsiteY0" fmla="*/ 9832 h 6858000"/>
              <a:gd name="connsiteX1" fmla="*/ 3835749 w 6278226"/>
              <a:gd name="connsiteY1" fmla="*/ 0 h 6858000"/>
              <a:gd name="connsiteX2" fmla="*/ 6278226 w 6278226"/>
              <a:gd name="connsiteY2" fmla="*/ 3429000 h 6858000"/>
              <a:gd name="connsiteX3" fmla="*/ 3835749 w 6278226"/>
              <a:gd name="connsiteY3" fmla="*/ 6858000 h 6858000"/>
              <a:gd name="connsiteX4" fmla="*/ 0 w 6278226"/>
              <a:gd name="connsiteY4" fmla="*/ 6858000 h 6858000"/>
              <a:gd name="connsiteX5" fmla="*/ 977471 w 6278226"/>
              <a:gd name="connsiteY5" fmla="*/ 3429000 h 6858000"/>
              <a:gd name="connsiteX6" fmla="*/ 98323 w 6278226"/>
              <a:gd name="connsiteY6" fmla="*/ 9832 h 6858000"/>
              <a:gd name="connsiteX0" fmla="*/ 98323 w 6278226"/>
              <a:gd name="connsiteY0" fmla="*/ 0 h 6858000"/>
              <a:gd name="connsiteX1" fmla="*/ 3835749 w 6278226"/>
              <a:gd name="connsiteY1" fmla="*/ 0 h 6858000"/>
              <a:gd name="connsiteX2" fmla="*/ 6278226 w 6278226"/>
              <a:gd name="connsiteY2" fmla="*/ 3429000 h 6858000"/>
              <a:gd name="connsiteX3" fmla="*/ 3835749 w 6278226"/>
              <a:gd name="connsiteY3" fmla="*/ 6858000 h 6858000"/>
              <a:gd name="connsiteX4" fmla="*/ 0 w 6278226"/>
              <a:gd name="connsiteY4" fmla="*/ 6858000 h 6858000"/>
              <a:gd name="connsiteX5" fmla="*/ 977471 w 6278226"/>
              <a:gd name="connsiteY5" fmla="*/ 3429000 h 6858000"/>
              <a:gd name="connsiteX6" fmla="*/ 98323 w 6278226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226" h="6858000">
                <a:moveTo>
                  <a:pt x="98323" y="0"/>
                </a:moveTo>
                <a:lnTo>
                  <a:pt x="3835749" y="0"/>
                </a:lnTo>
                <a:lnTo>
                  <a:pt x="6278226" y="3429000"/>
                </a:lnTo>
                <a:lnTo>
                  <a:pt x="3835749" y="6858000"/>
                </a:lnTo>
                <a:lnTo>
                  <a:pt x="0" y="6858000"/>
                </a:lnTo>
                <a:lnTo>
                  <a:pt x="977471" y="3429000"/>
                </a:lnTo>
                <a:lnTo>
                  <a:pt x="98323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000" tIns="27000" rIns="27000" bIns="2700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GB" sz="140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Arrow: Pentagon 12">
            <a:extLst>
              <a:ext uri="{FF2B5EF4-FFF2-40B4-BE49-F238E27FC236}">
                <a16:creationId xmlns:a16="http://schemas.microsoft.com/office/drawing/2014/main" id="{D3AF2DD9-580E-7D44-B18B-AAE409A501C3}"/>
              </a:ext>
            </a:extLst>
          </p:cNvPr>
          <p:cNvSpPr/>
          <p:nvPr userDrawn="1"/>
        </p:nvSpPr>
        <p:spPr bwMode="auto">
          <a:xfrm>
            <a:off x="0" y="0"/>
            <a:ext cx="4463770" cy="6858000"/>
          </a:xfrm>
          <a:custGeom>
            <a:avLst/>
            <a:gdLst>
              <a:gd name="connsiteX0" fmla="*/ 0 w 6243408"/>
              <a:gd name="connsiteY0" fmla="*/ 0 h 6858000"/>
              <a:gd name="connsiteX1" fmla="*/ 3536766 w 6243408"/>
              <a:gd name="connsiteY1" fmla="*/ 0 h 6858000"/>
              <a:gd name="connsiteX2" fmla="*/ 6243408 w 6243408"/>
              <a:gd name="connsiteY2" fmla="*/ 3429000 h 6858000"/>
              <a:gd name="connsiteX3" fmla="*/ 3536766 w 6243408"/>
              <a:gd name="connsiteY3" fmla="*/ 6858000 h 6858000"/>
              <a:gd name="connsiteX4" fmla="*/ 0 w 6243408"/>
              <a:gd name="connsiteY4" fmla="*/ 6858000 h 6858000"/>
              <a:gd name="connsiteX5" fmla="*/ 0 w 6243408"/>
              <a:gd name="connsiteY5" fmla="*/ 0 h 6858000"/>
              <a:gd name="connsiteX0" fmla="*/ 1779639 w 6243408"/>
              <a:gd name="connsiteY0" fmla="*/ 0 h 6858000"/>
              <a:gd name="connsiteX1" fmla="*/ 3536766 w 6243408"/>
              <a:gd name="connsiteY1" fmla="*/ 0 h 6858000"/>
              <a:gd name="connsiteX2" fmla="*/ 6243408 w 6243408"/>
              <a:gd name="connsiteY2" fmla="*/ 3429000 h 6858000"/>
              <a:gd name="connsiteX3" fmla="*/ 3536766 w 6243408"/>
              <a:gd name="connsiteY3" fmla="*/ 6858000 h 6858000"/>
              <a:gd name="connsiteX4" fmla="*/ 0 w 6243408"/>
              <a:gd name="connsiteY4" fmla="*/ 6858000 h 6858000"/>
              <a:gd name="connsiteX5" fmla="*/ 1779639 w 6243408"/>
              <a:gd name="connsiteY5" fmla="*/ 0 h 6858000"/>
              <a:gd name="connsiteX0" fmla="*/ 88491 w 4552260"/>
              <a:gd name="connsiteY0" fmla="*/ 0 h 6858000"/>
              <a:gd name="connsiteX1" fmla="*/ 1845618 w 4552260"/>
              <a:gd name="connsiteY1" fmla="*/ 0 h 6858000"/>
              <a:gd name="connsiteX2" fmla="*/ 4552260 w 4552260"/>
              <a:gd name="connsiteY2" fmla="*/ 3429000 h 6858000"/>
              <a:gd name="connsiteX3" fmla="*/ 1845618 w 4552260"/>
              <a:gd name="connsiteY3" fmla="*/ 6858000 h 6858000"/>
              <a:gd name="connsiteX4" fmla="*/ 0 w 4552260"/>
              <a:gd name="connsiteY4" fmla="*/ 6858000 h 6858000"/>
              <a:gd name="connsiteX5" fmla="*/ 88491 w 4552260"/>
              <a:gd name="connsiteY5" fmla="*/ 0 h 6858000"/>
              <a:gd name="connsiteX0" fmla="*/ 1 w 4463770"/>
              <a:gd name="connsiteY0" fmla="*/ 0 h 6858000"/>
              <a:gd name="connsiteX1" fmla="*/ 1757128 w 4463770"/>
              <a:gd name="connsiteY1" fmla="*/ 0 h 6858000"/>
              <a:gd name="connsiteX2" fmla="*/ 4463770 w 4463770"/>
              <a:gd name="connsiteY2" fmla="*/ 3429000 h 6858000"/>
              <a:gd name="connsiteX3" fmla="*/ 1757128 w 4463770"/>
              <a:gd name="connsiteY3" fmla="*/ 6858000 h 6858000"/>
              <a:gd name="connsiteX4" fmla="*/ 0 w 4463770"/>
              <a:gd name="connsiteY4" fmla="*/ 6848167 h 6858000"/>
              <a:gd name="connsiteX5" fmla="*/ 1 w 4463770"/>
              <a:gd name="connsiteY5" fmla="*/ 0 h 6858000"/>
              <a:gd name="connsiteX0" fmla="*/ 1 w 4463770"/>
              <a:gd name="connsiteY0" fmla="*/ 0 h 6858000"/>
              <a:gd name="connsiteX1" fmla="*/ 1757128 w 4463770"/>
              <a:gd name="connsiteY1" fmla="*/ 0 h 6858000"/>
              <a:gd name="connsiteX2" fmla="*/ 4463770 w 4463770"/>
              <a:gd name="connsiteY2" fmla="*/ 3429000 h 6858000"/>
              <a:gd name="connsiteX3" fmla="*/ 1757128 w 4463770"/>
              <a:gd name="connsiteY3" fmla="*/ 6858000 h 6858000"/>
              <a:gd name="connsiteX4" fmla="*/ 0 w 4463770"/>
              <a:gd name="connsiteY4" fmla="*/ 6858000 h 6858000"/>
              <a:gd name="connsiteX5" fmla="*/ 1 w 446377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3770" h="6858000">
                <a:moveTo>
                  <a:pt x="1" y="0"/>
                </a:moveTo>
                <a:lnTo>
                  <a:pt x="1757128" y="0"/>
                </a:lnTo>
                <a:lnTo>
                  <a:pt x="4463770" y="3429000"/>
                </a:lnTo>
                <a:lnTo>
                  <a:pt x="1757128" y="6858000"/>
                </a:lnTo>
                <a:lnTo>
                  <a:pt x="0" y="6858000"/>
                </a:lnTo>
                <a:cubicBezTo>
                  <a:pt x="0" y="4575278"/>
                  <a:pt x="1" y="2282722"/>
                  <a:pt x="1" y="0"/>
                </a:cubicBez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000" tIns="27000" rIns="27000" bIns="2700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GB" sz="140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22">
            <a:extLst>
              <a:ext uri="{FF2B5EF4-FFF2-40B4-BE49-F238E27FC236}">
                <a16:creationId xmlns:a16="http://schemas.microsoft.com/office/drawing/2014/main" id="{434C18BB-DE2D-844A-AB3E-5168E2319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402" b="20038"/>
          <a:stretch/>
        </p:blipFill>
        <p:spPr>
          <a:xfrm>
            <a:off x="27055" y="141811"/>
            <a:ext cx="1671760" cy="3549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864C4A-C5BC-9342-A460-5ECA30D5CEA2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94C845BF-FB12-F24A-B28A-3A3D36DE0F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216" y="2089187"/>
            <a:ext cx="10353513" cy="707922"/>
          </a:xfrm>
          <a:noFill/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Timeline title</a:t>
            </a:r>
            <a:endParaRPr lang="en-US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54D73EC9-B02E-7D43-BDF8-2B81C03F7E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5216" y="4001534"/>
            <a:ext cx="1711975" cy="878092"/>
          </a:xfrm>
          <a:noFill/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Milestone title 1</a:t>
            </a:r>
          </a:p>
          <a:p>
            <a:endParaRPr lang="en-US"/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71FEEF07-2BE5-8C4F-BAC9-C84E127B9E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31155" y="4011473"/>
            <a:ext cx="1711975" cy="878092"/>
          </a:xfrm>
          <a:noFill/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Milestone title 2</a:t>
            </a:r>
          </a:p>
          <a:p>
            <a:endParaRPr lang="en-US"/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D7DFB73C-44ED-734A-B89C-86F8425F1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7642" y="4011473"/>
            <a:ext cx="1711975" cy="878092"/>
          </a:xfrm>
          <a:noFill/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Milestone title 3</a:t>
            </a:r>
          </a:p>
          <a:p>
            <a:endParaRPr lang="en-US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5D7F34A4-2D0A-B249-8145-6A64FE2DA8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14311" y="4011473"/>
            <a:ext cx="1711975" cy="878092"/>
          </a:xfrm>
          <a:noFill/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Milestone title 4</a:t>
            </a:r>
          </a:p>
          <a:p>
            <a:endParaRPr lang="en-US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4BC5E4CB-3FFD-9A43-AA4B-3E51A651C0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29520" y="4011473"/>
            <a:ext cx="1711975" cy="878092"/>
          </a:xfrm>
          <a:noFill/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Milestone title 5</a:t>
            </a:r>
          </a:p>
          <a:p>
            <a:endParaRPr lang="en-US"/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3D6F235D-91FF-4647-9A29-B24A767BDF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013" y="4879975"/>
            <a:ext cx="1712912" cy="1630363"/>
          </a:xfrm>
        </p:spPr>
        <p:txBody>
          <a:bodyPr/>
          <a:lstStyle>
            <a:lvl2pPr>
              <a:defRPr sz="1050">
                <a:solidFill>
                  <a:schemeClr val="bg1"/>
                </a:solidFill>
              </a:defRPr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1"/>
            <a:r>
              <a:rPr lang="en-GB"/>
              <a:t>Second level</a:t>
            </a:r>
            <a:endParaRPr lang="en-US"/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9BF420C7-DBBF-454C-89B3-61567D8CE0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0892" y="4879975"/>
            <a:ext cx="1712912" cy="1630363"/>
          </a:xfrm>
        </p:spPr>
        <p:txBody>
          <a:bodyPr/>
          <a:lstStyle>
            <a:lvl2pPr>
              <a:defRPr sz="1050">
                <a:solidFill>
                  <a:schemeClr val="bg1"/>
                </a:solidFill>
              </a:defRPr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1"/>
            <a:r>
              <a:rPr lang="en-GB"/>
              <a:t>Second level</a:t>
            </a:r>
            <a:endParaRPr lang="en-US"/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8562A314-79D4-D546-937F-A671D9A0D5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37642" y="4879975"/>
            <a:ext cx="1712912" cy="1630363"/>
          </a:xfrm>
        </p:spPr>
        <p:txBody>
          <a:bodyPr/>
          <a:lstStyle>
            <a:lvl2pPr>
              <a:defRPr sz="1050">
                <a:solidFill>
                  <a:schemeClr val="bg1"/>
                </a:solidFill>
              </a:defRPr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1"/>
            <a:r>
              <a:rPr lang="en-GB"/>
              <a:t>Second level</a:t>
            </a:r>
            <a:endParaRPr lang="en-US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81AFB594-6510-5849-AE37-2684043740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04372" y="4879975"/>
            <a:ext cx="1712912" cy="1630363"/>
          </a:xfrm>
        </p:spPr>
        <p:txBody>
          <a:bodyPr/>
          <a:lstStyle>
            <a:lvl2pPr>
              <a:defRPr sz="1050">
                <a:solidFill>
                  <a:schemeClr val="bg1"/>
                </a:solidFill>
              </a:defRPr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1"/>
            <a:r>
              <a:rPr lang="en-GB"/>
              <a:t>Second level</a:t>
            </a:r>
            <a:endParaRPr lang="en-US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D1EEEC77-8543-E54D-92D3-09C964355B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09641" y="4879975"/>
            <a:ext cx="1712912" cy="1630363"/>
          </a:xfrm>
        </p:spPr>
        <p:txBody>
          <a:bodyPr/>
          <a:lstStyle>
            <a:lvl2pPr>
              <a:defRPr sz="1050">
                <a:solidFill>
                  <a:schemeClr val="bg1"/>
                </a:solidFill>
              </a:defRPr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1"/>
            <a:r>
              <a:rPr lang="en-GB"/>
              <a:t>Second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08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E06BDA0F-1C6F-DA4C-8D6A-DDD957126195}"/>
              </a:ext>
            </a:extLst>
          </p:cNvPr>
          <p:cNvSpPr/>
          <p:nvPr userDrawn="1"/>
        </p:nvSpPr>
        <p:spPr>
          <a:xfrm>
            <a:off x="2788904" y="-5206861"/>
            <a:ext cx="11509517" cy="11509517"/>
          </a:xfrm>
          <a:prstGeom prst="ellipse">
            <a:avLst/>
          </a:prstGeom>
          <a:solidFill>
            <a:srgbClr val="53BAB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8746956-7195-574C-83B9-A77A630F1B0A}"/>
              </a:ext>
            </a:extLst>
          </p:cNvPr>
          <p:cNvSpPr/>
          <p:nvPr userDrawn="1"/>
        </p:nvSpPr>
        <p:spPr>
          <a:xfrm>
            <a:off x="6148243" y="-1855761"/>
            <a:ext cx="4786365" cy="4786365"/>
          </a:xfrm>
          <a:prstGeom prst="ellipse">
            <a:avLst/>
          </a:prstGeom>
          <a:solidFill>
            <a:srgbClr val="430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E024EA-5031-EB4D-96DA-1C932E6820F2}"/>
              </a:ext>
            </a:extLst>
          </p:cNvPr>
          <p:cNvSpPr/>
          <p:nvPr userDrawn="1"/>
        </p:nvSpPr>
        <p:spPr>
          <a:xfrm>
            <a:off x="6425735" y="-1570033"/>
            <a:ext cx="4234070" cy="4234070"/>
          </a:xfrm>
          <a:prstGeom prst="ellipse">
            <a:avLst/>
          </a:prstGeom>
          <a:solidFill>
            <a:srgbClr val="E30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6D6E79A-912C-A342-BB4D-AF6907745609}"/>
              </a:ext>
            </a:extLst>
          </p:cNvPr>
          <p:cNvSpPr/>
          <p:nvPr userDrawn="1"/>
        </p:nvSpPr>
        <p:spPr>
          <a:xfrm>
            <a:off x="7094992" y="-909013"/>
            <a:ext cx="2889131" cy="28891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9B8F60E3-C998-DB41-B5AD-C73E101A191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90454" y="1901689"/>
            <a:ext cx="2336680" cy="73169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 b="1" i="0">
                <a:solidFill>
                  <a:srgbClr val="505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It can be a Product icon</a:t>
            </a:r>
            <a:endParaRPr lang="en-US"/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F60052A-58D5-7245-BC38-EFF1F9DD45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08054" y="3577193"/>
            <a:ext cx="2336680" cy="73169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 b="1" i="0">
                <a:solidFill>
                  <a:srgbClr val="505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Or a Feature</a:t>
            </a:r>
            <a:endParaRPr lang="en-US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D889E47A-CE4F-3D47-8164-5AC9FA59C0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84054" y="4678793"/>
            <a:ext cx="2336680" cy="73169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 b="1" i="0">
                <a:solidFill>
                  <a:srgbClr val="505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Or a Benefit</a:t>
            </a:r>
            <a:endParaRPr lang="en-US"/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046354B5-CA9E-3647-8BB3-BD93ABF6F1D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452054" y="3958793"/>
            <a:ext cx="2336680" cy="73169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 b="1" i="0">
                <a:solidFill>
                  <a:srgbClr val="505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Or a Milestone</a:t>
            </a:r>
            <a:endParaRPr lang="en-US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B0C989CC-E721-2E48-A614-CFB67BD0D46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371217" y="372327"/>
            <a:ext cx="2336680" cy="73169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400" b="1" i="0">
                <a:solidFill>
                  <a:srgbClr val="505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Core product</a:t>
            </a:r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795540F-C6EE-CD42-A68F-74A8B84311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0039" y="549275"/>
            <a:ext cx="11591924" cy="576263"/>
          </a:xfrm>
          <a:prstGeom prst="rect">
            <a:avLst/>
          </a:prstGeom>
        </p:spPr>
        <p:txBody>
          <a:bodyPr anchor="b"/>
          <a:lstStyle>
            <a:lvl1pPr>
              <a:buNone/>
              <a:defRPr sz="2000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Title of slide</a:t>
            </a:r>
            <a:endParaRPr lang="en-US"/>
          </a:p>
        </p:txBody>
      </p:sp>
      <p:pic>
        <p:nvPicPr>
          <p:cNvPr id="14" name="Picture 22">
            <a:extLst>
              <a:ext uri="{FF2B5EF4-FFF2-40B4-BE49-F238E27FC236}">
                <a16:creationId xmlns:a16="http://schemas.microsoft.com/office/drawing/2014/main" id="{1406C2C9-EF37-F248-8537-9BF86C0A58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402" b="20038"/>
          <a:stretch/>
        </p:blipFill>
        <p:spPr>
          <a:xfrm>
            <a:off x="15481" y="141811"/>
            <a:ext cx="1671760" cy="3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6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E06BDA0F-1C6F-DA4C-8D6A-DDD957126195}"/>
              </a:ext>
            </a:extLst>
          </p:cNvPr>
          <p:cNvSpPr/>
          <p:nvPr userDrawn="1"/>
        </p:nvSpPr>
        <p:spPr>
          <a:xfrm>
            <a:off x="2788905" y="-4157979"/>
            <a:ext cx="9641296" cy="9641296"/>
          </a:xfrm>
          <a:prstGeom prst="ellipse">
            <a:avLst/>
          </a:prstGeom>
          <a:solidFill>
            <a:srgbClr val="53BAB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6D6E79A-912C-A342-BB4D-AF6907745609}"/>
              </a:ext>
            </a:extLst>
          </p:cNvPr>
          <p:cNvSpPr/>
          <p:nvPr userDrawn="1"/>
        </p:nvSpPr>
        <p:spPr>
          <a:xfrm>
            <a:off x="5681263" y="-1244479"/>
            <a:ext cx="3856579" cy="38565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9B8F60E3-C998-DB41-B5AD-C73E101A1914}"/>
              </a:ext>
            </a:extLst>
          </p:cNvPr>
          <p:cNvSpPr>
            <a:spLocks noGrp="1"/>
          </p:cNvSpPr>
          <p:nvPr userDrawn="1">
            <p:ph sz="quarter" idx="12" hasCustomPrompt="1"/>
          </p:nvPr>
        </p:nvSpPr>
        <p:spPr>
          <a:xfrm>
            <a:off x="3490454" y="1901689"/>
            <a:ext cx="2336680" cy="73169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 b="1" i="0">
                <a:solidFill>
                  <a:srgbClr val="505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It can be a Product icon</a:t>
            </a:r>
            <a:endParaRPr lang="en-US"/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F60052A-58D5-7245-BC38-EFF1F9DD45EA}"/>
              </a:ext>
            </a:extLst>
          </p:cNvPr>
          <p:cNvSpPr>
            <a:spLocks noGrp="1"/>
          </p:cNvSpPr>
          <p:nvPr userDrawn="1">
            <p:ph sz="quarter" idx="13" hasCustomPrompt="1"/>
          </p:nvPr>
        </p:nvSpPr>
        <p:spPr>
          <a:xfrm>
            <a:off x="4808054" y="3577193"/>
            <a:ext cx="2336680" cy="73169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 b="1" i="0">
                <a:solidFill>
                  <a:srgbClr val="505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Or a Feature</a:t>
            </a:r>
            <a:endParaRPr lang="en-US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D889E47A-CE4F-3D47-8164-5AC9FA59C07D}"/>
              </a:ext>
            </a:extLst>
          </p:cNvPr>
          <p:cNvSpPr>
            <a:spLocks noGrp="1"/>
          </p:cNvSpPr>
          <p:nvPr userDrawn="1">
            <p:ph sz="quarter" idx="14" hasCustomPrompt="1"/>
          </p:nvPr>
        </p:nvSpPr>
        <p:spPr>
          <a:xfrm>
            <a:off x="7184054" y="4678793"/>
            <a:ext cx="2336680" cy="73169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 b="1" i="0">
                <a:solidFill>
                  <a:srgbClr val="505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Or a Benefit</a:t>
            </a:r>
            <a:endParaRPr lang="en-US"/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046354B5-CA9E-3647-8BB3-BD93ABF6F1DF}"/>
              </a:ext>
            </a:extLst>
          </p:cNvPr>
          <p:cNvSpPr>
            <a:spLocks noGrp="1"/>
          </p:cNvSpPr>
          <p:nvPr userDrawn="1">
            <p:ph sz="quarter" idx="15" hasCustomPrompt="1"/>
          </p:nvPr>
        </p:nvSpPr>
        <p:spPr>
          <a:xfrm>
            <a:off x="9452054" y="3958793"/>
            <a:ext cx="2336680" cy="73169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 b="1" i="0">
                <a:solidFill>
                  <a:srgbClr val="505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Or a Milestone</a:t>
            </a:r>
            <a:endParaRPr lang="en-US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B0C989CC-E721-2E48-A614-CFB67BD0D463}"/>
              </a:ext>
            </a:extLst>
          </p:cNvPr>
          <p:cNvSpPr>
            <a:spLocks noGrp="1"/>
          </p:cNvSpPr>
          <p:nvPr userDrawn="1">
            <p:ph sz="quarter" idx="16" hasCustomPrompt="1"/>
          </p:nvPr>
        </p:nvSpPr>
        <p:spPr>
          <a:xfrm>
            <a:off x="7371217" y="372327"/>
            <a:ext cx="2336680" cy="73169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400" b="1" i="0">
                <a:solidFill>
                  <a:srgbClr val="505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Core product</a:t>
            </a:r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795540F-C6EE-CD42-A68F-74A8B8431151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00038" y="549275"/>
            <a:ext cx="11591925" cy="576263"/>
          </a:xfrm>
          <a:prstGeom prst="rect">
            <a:avLst/>
          </a:prstGeom>
        </p:spPr>
        <p:txBody>
          <a:bodyPr anchor="b"/>
          <a:lstStyle>
            <a:lvl1pPr>
              <a:buNone/>
              <a:defRPr sz="2000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Title of slide</a:t>
            </a:r>
            <a:endParaRPr lang="en-US"/>
          </a:p>
        </p:txBody>
      </p:sp>
      <p:pic>
        <p:nvPicPr>
          <p:cNvPr id="13" name="Picture 22">
            <a:extLst>
              <a:ext uri="{FF2B5EF4-FFF2-40B4-BE49-F238E27FC236}">
                <a16:creationId xmlns:a16="http://schemas.microsoft.com/office/drawing/2014/main" id="{68A97756-AA42-2E40-8040-F4831F9B20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402" b="20038"/>
          <a:stretch/>
        </p:blipFill>
        <p:spPr>
          <a:xfrm>
            <a:off x="15481" y="141811"/>
            <a:ext cx="1671760" cy="3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7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E06BDA0F-1C6F-DA4C-8D6A-DDD957126195}"/>
              </a:ext>
            </a:extLst>
          </p:cNvPr>
          <p:cNvSpPr/>
          <p:nvPr userDrawn="1"/>
        </p:nvSpPr>
        <p:spPr>
          <a:xfrm>
            <a:off x="2788904" y="-5206861"/>
            <a:ext cx="11509517" cy="11509517"/>
          </a:xfrm>
          <a:prstGeom prst="ellipse">
            <a:avLst/>
          </a:prstGeom>
          <a:solidFill>
            <a:srgbClr val="E30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8746956-7195-574C-83B9-A77A630F1B0A}"/>
              </a:ext>
            </a:extLst>
          </p:cNvPr>
          <p:cNvSpPr/>
          <p:nvPr userDrawn="1"/>
        </p:nvSpPr>
        <p:spPr>
          <a:xfrm>
            <a:off x="6148243" y="-1855761"/>
            <a:ext cx="4786365" cy="4786365"/>
          </a:xfrm>
          <a:prstGeom prst="ellipse">
            <a:avLst/>
          </a:prstGeom>
          <a:solidFill>
            <a:srgbClr val="430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E024EA-5031-EB4D-96DA-1C932E6820F2}"/>
              </a:ext>
            </a:extLst>
          </p:cNvPr>
          <p:cNvSpPr/>
          <p:nvPr userDrawn="1"/>
        </p:nvSpPr>
        <p:spPr>
          <a:xfrm>
            <a:off x="6425735" y="-1570033"/>
            <a:ext cx="4234070" cy="4234070"/>
          </a:xfrm>
          <a:prstGeom prst="ellipse">
            <a:avLst/>
          </a:prstGeom>
          <a:solidFill>
            <a:srgbClr val="53B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6D6E79A-912C-A342-BB4D-AF6907745609}"/>
              </a:ext>
            </a:extLst>
          </p:cNvPr>
          <p:cNvSpPr/>
          <p:nvPr userDrawn="1"/>
        </p:nvSpPr>
        <p:spPr>
          <a:xfrm>
            <a:off x="7094992" y="-909013"/>
            <a:ext cx="2889131" cy="28891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1E267D1-5C71-E348-A76D-B4C54285790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90454" y="1901689"/>
            <a:ext cx="2336680" cy="73169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It can be a Product icon</a:t>
            </a:r>
            <a:endParaRPr lang="en-US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D781F4F6-44AA-FF4A-BFB5-67D1C8CB3E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08054" y="3577193"/>
            <a:ext cx="2336680" cy="73169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Or a Feature</a:t>
            </a:r>
            <a:endParaRPr lang="en-US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6DEF3B2B-0B8E-C941-91CE-B80D1D00DCA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84054" y="4678793"/>
            <a:ext cx="2336680" cy="73169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Or a Benefit</a:t>
            </a:r>
            <a:endParaRPr lang="en-US"/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B210B1D4-D19C-0C46-AAC3-952AA667D4D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452054" y="3958793"/>
            <a:ext cx="2336680" cy="73169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Or a Milestone</a:t>
            </a:r>
            <a:endParaRPr lang="en-US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670A2B83-9FAC-C749-BF8A-AF7019DFED2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371217" y="372327"/>
            <a:ext cx="2336680" cy="73169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400" b="1" i="0">
                <a:solidFill>
                  <a:srgbClr val="505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Core product</a:t>
            </a:r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AFA70BF-37D2-0742-BA86-9E272B018A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0039" y="549275"/>
            <a:ext cx="11591924" cy="576263"/>
          </a:xfrm>
          <a:prstGeom prst="rect">
            <a:avLst/>
          </a:prstGeom>
        </p:spPr>
        <p:txBody>
          <a:bodyPr anchor="b"/>
          <a:lstStyle>
            <a:lvl1pPr>
              <a:buNone/>
              <a:defRPr sz="2000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Title of slide</a:t>
            </a:r>
            <a:endParaRPr lang="en-US"/>
          </a:p>
        </p:txBody>
      </p:sp>
      <p:pic>
        <p:nvPicPr>
          <p:cNvPr id="14" name="Picture 22">
            <a:extLst>
              <a:ext uri="{FF2B5EF4-FFF2-40B4-BE49-F238E27FC236}">
                <a16:creationId xmlns:a16="http://schemas.microsoft.com/office/drawing/2014/main" id="{F58709A4-792B-7143-85CE-30F5C9BE2F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402" b="20038"/>
          <a:stretch/>
        </p:blipFill>
        <p:spPr>
          <a:xfrm>
            <a:off x="15481" y="141811"/>
            <a:ext cx="1671760" cy="3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46E7C-C617-F746-A7EC-00F8CE70F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8" y="1449388"/>
            <a:ext cx="5651499" cy="4751387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2D2E4-25F3-E645-AAFB-664C19A84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3" y="1449388"/>
            <a:ext cx="5651499" cy="4751387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756E4-A7F4-B743-948C-E5355FE91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680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E06BDA0F-1C6F-DA4C-8D6A-DDD957126195}"/>
              </a:ext>
            </a:extLst>
          </p:cNvPr>
          <p:cNvSpPr/>
          <p:nvPr userDrawn="1"/>
        </p:nvSpPr>
        <p:spPr>
          <a:xfrm>
            <a:off x="2788904" y="-5206861"/>
            <a:ext cx="11509517" cy="11509517"/>
          </a:xfrm>
          <a:prstGeom prst="ellipse">
            <a:avLst/>
          </a:prstGeom>
          <a:solidFill>
            <a:srgbClr val="53B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8746956-7195-574C-83B9-A77A630F1B0A}"/>
              </a:ext>
            </a:extLst>
          </p:cNvPr>
          <p:cNvSpPr/>
          <p:nvPr userDrawn="1"/>
        </p:nvSpPr>
        <p:spPr>
          <a:xfrm>
            <a:off x="6148243" y="-1855761"/>
            <a:ext cx="4786365" cy="4786365"/>
          </a:xfrm>
          <a:prstGeom prst="ellipse">
            <a:avLst/>
          </a:prstGeom>
          <a:solidFill>
            <a:srgbClr val="430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E024EA-5031-EB4D-96DA-1C932E6820F2}"/>
              </a:ext>
            </a:extLst>
          </p:cNvPr>
          <p:cNvSpPr/>
          <p:nvPr userDrawn="1"/>
        </p:nvSpPr>
        <p:spPr>
          <a:xfrm>
            <a:off x="6425735" y="-1570033"/>
            <a:ext cx="4234070" cy="4234070"/>
          </a:xfrm>
          <a:prstGeom prst="ellipse">
            <a:avLst/>
          </a:prstGeom>
          <a:solidFill>
            <a:srgbClr val="E30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6D6E79A-912C-A342-BB4D-AF6907745609}"/>
              </a:ext>
            </a:extLst>
          </p:cNvPr>
          <p:cNvSpPr/>
          <p:nvPr userDrawn="1"/>
        </p:nvSpPr>
        <p:spPr>
          <a:xfrm>
            <a:off x="7094992" y="-909013"/>
            <a:ext cx="2889131" cy="28891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4B5090B5-41CE-A344-AAB2-136A0B993F5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90454" y="1901689"/>
            <a:ext cx="2336680" cy="73169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It can be a Product icon</a:t>
            </a:r>
            <a:endParaRPr lang="en-US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A3DCB7E4-C778-474D-B35F-D8E40F7576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08054" y="3577193"/>
            <a:ext cx="2336680" cy="73169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Or a Feature</a:t>
            </a:r>
            <a:endParaRPr lang="en-US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4BA1A785-594F-374B-83DD-2CF8839743B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84054" y="4678793"/>
            <a:ext cx="2336680" cy="73169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Or a Benefit</a:t>
            </a:r>
            <a:endParaRPr lang="en-US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275A9432-7458-4748-B2F5-CE8758AD2E0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452054" y="3958793"/>
            <a:ext cx="2336680" cy="73169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Or a Milestone</a:t>
            </a:r>
            <a:endParaRPr lang="en-US"/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7D88D080-BE91-5D48-96B9-616BC831CDB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371217" y="372327"/>
            <a:ext cx="2336680" cy="73169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400" b="1" i="0">
                <a:solidFill>
                  <a:srgbClr val="505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Core product</a:t>
            </a:r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E014BC5-8A01-0346-B987-186B8B068E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0038" y="549275"/>
            <a:ext cx="11591925" cy="576263"/>
          </a:xfrm>
          <a:prstGeom prst="rect">
            <a:avLst/>
          </a:prstGeom>
        </p:spPr>
        <p:txBody>
          <a:bodyPr anchor="b"/>
          <a:lstStyle>
            <a:lvl1pPr>
              <a:buNone/>
              <a:defRPr sz="2000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Title of slide</a:t>
            </a:r>
            <a:endParaRPr lang="en-US"/>
          </a:p>
        </p:txBody>
      </p:sp>
      <p:pic>
        <p:nvPicPr>
          <p:cNvPr id="14" name="Picture 22">
            <a:extLst>
              <a:ext uri="{FF2B5EF4-FFF2-40B4-BE49-F238E27FC236}">
                <a16:creationId xmlns:a16="http://schemas.microsoft.com/office/drawing/2014/main" id="{F980E88D-3164-284D-B233-1DCB74A5F7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402" b="20038"/>
          <a:stretch/>
        </p:blipFill>
        <p:spPr>
          <a:xfrm>
            <a:off x="15481" y="141811"/>
            <a:ext cx="1671760" cy="3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19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E06BDA0F-1C6F-DA4C-8D6A-DDD957126195}"/>
              </a:ext>
            </a:extLst>
          </p:cNvPr>
          <p:cNvSpPr/>
          <p:nvPr userDrawn="1"/>
        </p:nvSpPr>
        <p:spPr>
          <a:xfrm>
            <a:off x="2788904" y="-5206861"/>
            <a:ext cx="11509517" cy="11509517"/>
          </a:xfrm>
          <a:prstGeom prst="ellipse">
            <a:avLst/>
          </a:prstGeom>
          <a:solidFill>
            <a:srgbClr val="430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8746956-7195-574C-83B9-A77A630F1B0A}"/>
              </a:ext>
            </a:extLst>
          </p:cNvPr>
          <p:cNvSpPr/>
          <p:nvPr userDrawn="1"/>
        </p:nvSpPr>
        <p:spPr>
          <a:xfrm>
            <a:off x="6148243" y="-1855761"/>
            <a:ext cx="4786365" cy="4786365"/>
          </a:xfrm>
          <a:prstGeom prst="ellipse">
            <a:avLst/>
          </a:prstGeom>
          <a:solidFill>
            <a:srgbClr val="E30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E024EA-5031-EB4D-96DA-1C932E6820F2}"/>
              </a:ext>
            </a:extLst>
          </p:cNvPr>
          <p:cNvSpPr/>
          <p:nvPr userDrawn="1"/>
        </p:nvSpPr>
        <p:spPr>
          <a:xfrm>
            <a:off x="6425735" y="-1570033"/>
            <a:ext cx="4234070" cy="4234070"/>
          </a:xfrm>
          <a:prstGeom prst="ellipse">
            <a:avLst/>
          </a:prstGeom>
          <a:solidFill>
            <a:srgbClr val="53B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6D6E79A-912C-A342-BB4D-AF6907745609}"/>
              </a:ext>
            </a:extLst>
          </p:cNvPr>
          <p:cNvSpPr/>
          <p:nvPr userDrawn="1"/>
        </p:nvSpPr>
        <p:spPr>
          <a:xfrm>
            <a:off x="7094992" y="-909013"/>
            <a:ext cx="2889131" cy="28891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C79E92F5-9CDC-D944-B670-1A231FEF38A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90454" y="1901689"/>
            <a:ext cx="2336680" cy="73169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It can be a Product icon</a:t>
            </a:r>
            <a:endParaRPr lang="en-US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569355F3-48EB-144B-BCC8-283A2E21A69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08054" y="3577193"/>
            <a:ext cx="2336680" cy="73169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Or a Feature</a:t>
            </a:r>
            <a:endParaRPr lang="en-US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5124D80D-C2D7-CB4D-9ABC-452E2285E7C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84054" y="4678793"/>
            <a:ext cx="2336680" cy="73169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Or a Benefit</a:t>
            </a:r>
            <a:endParaRPr lang="en-US"/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C6B74344-E5A5-2746-88EF-7D19CE30251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452054" y="3958793"/>
            <a:ext cx="2336680" cy="73169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Or a Milestone</a:t>
            </a:r>
            <a:endParaRPr lang="en-US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FDD590A0-93CB-1C4B-9B83-3BEF6E6EF34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371217" y="372327"/>
            <a:ext cx="2336680" cy="73169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400" b="1" i="0">
                <a:solidFill>
                  <a:srgbClr val="505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Core product</a:t>
            </a:r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3E89519-40E4-A449-A19C-D328FAFE5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0039" y="549275"/>
            <a:ext cx="11591924" cy="576263"/>
          </a:xfrm>
          <a:prstGeom prst="rect">
            <a:avLst/>
          </a:prstGeom>
        </p:spPr>
        <p:txBody>
          <a:bodyPr anchor="b"/>
          <a:lstStyle>
            <a:lvl1pPr>
              <a:buNone/>
              <a:defRPr sz="2000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Title of slide</a:t>
            </a:r>
            <a:endParaRPr lang="en-US"/>
          </a:p>
        </p:txBody>
      </p:sp>
      <p:pic>
        <p:nvPicPr>
          <p:cNvPr id="14" name="Picture 22">
            <a:extLst>
              <a:ext uri="{FF2B5EF4-FFF2-40B4-BE49-F238E27FC236}">
                <a16:creationId xmlns:a16="http://schemas.microsoft.com/office/drawing/2014/main" id="{450E0110-6FA8-C64A-B04B-76F480C0F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402" b="20038"/>
          <a:stretch/>
        </p:blipFill>
        <p:spPr>
          <a:xfrm>
            <a:off x="15481" y="141811"/>
            <a:ext cx="1671760" cy="3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87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1DE2-9A47-5343-8BBE-D591286C37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7C276204-32C0-4A4E-B46B-66EAADA9C2AE}"/>
              </a:ext>
            </a:extLst>
          </p:cNvPr>
          <p:cNvSpPr/>
          <p:nvPr userDrawn="1"/>
        </p:nvSpPr>
        <p:spPr bwMode="auto">
          <a:xfrm>
            <a:off x="0" y="0"/>
            <a:ext cx="9791351" cy="6881525"/>
          </a:xfrm>
          <a:custGeom>
            <a:avLst/>
            <a:gdLst>
              <a:gd name="connsiteX0" fmla="*/ 6253514 w 9193095"/>
              <a:gd name="connsiteY0" fmla="*/ 0 h 5167281"/>
              <a:gd name="connsiteX1" fmla="*/ 9193095 w 9193095"/>
              <a:gd name="connsiteY1" fmla="*/ 2589777 h 5167281"/>
              <a:gd name="connsiteX2" fmla="*/ 6247377 w 9193095"/>
              <a:gd name="connsiteY2" fmla="*/ 5161144 h 5167281"/>
              <a:gd name="connsiteX3" fmla="*/ 6137 w 9193095"/>
              <a:gd name="connsiteY3" fmla="*/ 5167281 h 5167281"/>
              <a:gd name="connsiteX4" fmla="*/ 0 w 9193095"/>
              <a:gd name="connsiteY4" fmla="*/ 0 h 5167281"/>
              <a:gd name="connsiteX5" fmla="*/ 6253514 w 9193095"/>
              <a:gd name="connsiteY5" fmla="*/ 0 h 5167281"/>
              <a:gd name="connsiteX0" fmla="*/ 6247379 w 9186960"/>
              <a:gd name="connsiteY0" fmla="*/ 0 h 5167281"/>
              <a:gd name="connsiteX1" fmla="*/ 9186960 w 9186960"/>
              <a:gd name="connsiteY1" fmla="*/ 2589777 h 5167281"/>
              <a:gd name="connsiteX2" fmla="*/ 6241242 w 9186960"/>
              <a:gd name="connsiteY2" fmla="*/ 5161144 h 5167281"/>
              <a:gd name="connsiteX3" fmla="*/ 2 w 9186960"/>
              <a:gd name="connsiteY3" fmla="*/ 5167281 h 5167281"/>
              <a:gd name="connsiteX4" fmla="*/ 2674720 w 9186960"/>
              <a:gd name="connsiteY4" fmla="*/ 187037 h 5167281"/>
              <a:gd name="connsiteX5" fmla="*/ 6247379 w 9186960"/>
              <a:gd name="connsiteY5" fmla="*/ 0 h 5167281"/>
              <a:gd name="connsiteX0" fmla="*/ 6247379 w 9186960"/>
              <a:gd name="connsiteY0" fmla="*/ 0 h 5167281"/>
              <a:gd name="connsiteX1" fmla="*/ 9186960 w 9186960"/>
              <a:gd name="connsiteY1" fmla="*/ 2589777 h 5167281"/>
              <a:gd name="connsiteX2" fmla="*/ 6241242 w 9186960"/>
              <a:gd name="connsiteY2" fmla="*/ 5161144 h 5167281"/>
              <a:gd name="connsiteX3" fmla="*/ 2 w 9186960"/>
              <a:gd name="connsiteY3" fmla="*/ 5167281 h 5167281"/>
              <a:gd name="connsiteX4" fmla="*/ 1853838 w 9186960"/>
              <a:gd name="connsiteY4" fmla="*/ 10391 h 5167281"/>
              <a:gd name="connsiteX5" fmla="*/ 6247379 w 9186960"/>
              <a:gd name="connsiteY5" fmla="*/ 0 h 5167281"/>
              <a:gd name="connsiteX0" fmla="*/ 4393541 w 7333122"/>
              <a:gd name="connsiteY0" fmla="*/ 0 h 5177672"/>
              <a:gd name="connsiteX1" fmla="*/ 7333122 w 7333122"/>
              <a:gd name="connsiteY1" fmla="*/ 2589777 h 5177672"/>
              <a:gd name="connsiteX2" fmla="*/ 4387404 w 7333122"/>
              <a:gd name="connsiteY2" fmla="*/ 5161144 h 5177672"/>
              <a:gd name="connsiteX3" fmla="*/ 484119 w 7333122"/>
              <a:gd name="connsiteY3" fmla="*/ 5177672 h 5177672"/>
              <a:gd name="connsiteX4" fmla="*/ 0 w 7333122"/>
              <a:gd name="connsiteY4" fmla="*/ 10391 h 5177672"/>
              <a:gd name="connsiteX5" fmla="*/ 4393541 w 7333122"/>
              <a:gd name="connsiteY5" fmla="*/ 0 h 5177672"/>
              <a:gd name="connsiteX0" fmla="*/ 4398120 w 7337701"/>
              <a:gd name="connsiteY0" fmla="*/ 0 h 5161144"/>
              <a:gd name="connsiteX1" fmla="*/ 7337701 w 7337701"/>
              <a:gd name="connsiteY1" fmla="*/ 2589777 h 5161144"/>
              <a:gd name="connsiteX2" fmla="*/ 4391983 w 7337701"/>
              <a:gd name="connsiteY2" fmla="*/ 5161144 h 5161144"/>
              <a:gd name="connsiteX3" fmla="*/ 325 w 7337701"/>
              <a:gd name="connsiteY3" fmla="*/ 5156890 h 5161144"/>
              <a:gd name="connsiteX4" fmla="*/ 4579 w 7337701"/>
              <a:gd name="connsiteY4" fmla="*/ 10391 h 5161144"/>
              <a:gd name="connsiteX5" fmla="*/ 4398120 w 7337701"/>
              <a:gd name="connsiteY5" fmla="*/ 0 h 5161144"/>
              <a:gd name="connsiteX0" fmla="*/ 4398120 w 7337701"/>
              <a:gd name="connsiteY0" fmla="*/ 0 h 5161144"/>
              <a:gd name="connsiteX1" fmla="*/ 7337701 w 7337701"/>
              <a:gd name="connsiteY1" fmla="*/ 2589777 h 5161144"/>
              <a:gd name="connsiteX2" fmla="*/ 4391983 w 7337701"/>
              <a:gd name="connsiteY2" fmla="*/ 5161144 h 5161144"/>
              <a:gd name="connsiteX3" fmla="*/ 325 w 7337701"/>
              <a:gd name="connsiteY3" fmla="*/ 5156890 h 5161144"/>
              <a:gd name="connsiteX4" fmla="*/ 4579 w 7337701"/>
              <a:gd name="connsiteY4" fmla="*/ 20782 h 5161144"/>
              <a:gd name="connsiteX5" fmla="*/ 4398120 w 7337701"/>
              <a:gd name="connsiteY5" fmla="*/ 0 h 5161144"/>
              <a:gd name="connsiteX0" fmla="*/ 4403932 w 7343513"/>
              <a:gd name="connsiteY0" fmla="*/ 0 h 5161144"/>
              <a:gd name="connsiteX1" fmla="*/ 7343513 w 7343513"/>
              <a:gd name="connsiteY1" fmla="*/ 2589777 h 5161144"/>
              <a:gd name="connsiteX2" fmla="*/ 4397795 w 7343513"/>
              <a:gd name="connsiteY2" fmla="*/ 5161144 h 5161144"/>
              <a:gd name="connsiteX3" fmla="*/ 6137 w 7343513"/>
              <a:gd name="connsiteY3" fmla="*/ 5156890 h 5161144"/>
              <a:gd name="connsiteX4" fmla="*/ 0 w 7343513"/>
              <a:gd name="connsiteY4" fmla="*/ 0 h 5161144"/>
              <a:gd name="connsiteX5" fmla="*/ 4403932 w 7343513"/>
              <a:gd name="connsiteY5" fmla="*/ 0 h 516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3513" h="5161144">
                <a:moveTo>
                  <a:pt x="4403932" y="0"/>
                </a:moveTo>
                <a:lnTo>
                  <a:pt x="7343513" y="2589777"/>
                </a:lnTo>
                <a:lnTo>
                  <a:pt x="4397795" y="5161144"/>
                </a:lnTo>
                <a:lnTo>
                  <a:pt x="6137" y="5156890"/>
                </a:lnTo>
                <a:cubicBezTo>
                  <a:pt x="4091" y="3434463"/>
                  <a:pt x="2046" y="1722427"/>
                  <a:pt x="0" y="0"/>
                </a:cubicBezTo>
                <a:lnTo>
                  <a:pt x="4403932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0E4CBA-9D67-BD42-BCB6-73C30EE757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910" y="360780"/>
            <a:ext cx="1802017" cy="4356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A2DE62-9BD3-0B4A-AB79-9FDA1EA78940}"/>
              </a:ext>
            </a:extLst>
          </p:cNvPr>
          <p:cNvSpPr/>
          <p:nvPr userDrawn="1"/>
        </p:nvSpPr>
        <p:spPr>
          <a:xfrm>
            <a:off x="394938" y="6240675"/>
            <a:ext cx="5992928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67" b="0" i="0">
                <a:solidFill>
                  <a:srgbClr val="505050"/>
                </a:solidFill>
                <a:effectLst/>
                <a:latin typeface="Calibri" charset="0"/>
              </a:rPr>
              <a:t>This Document is the Property of Access UK Limited Classification - Restricted</a:t>
            </a:r>
            <a:endParaRPr lang="en-US" sz="1067">
              <a:solidFill>
                <a:srgbClr val="50505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6974CB-80FE-9A44-96FD-9750B685F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525" y="2022427"/>
            <a:ext cx="6675813" cy="643020"/>
          </a:xfrm>
          <a:prstGeom prst="rect">
            <a:avLst/>
          </a:prstGeom>
          <a:noFill/>
        </p:spPr>
        <p:txBody>
          <a:bodyPr anchor="b"/>
          <a:lstStyle>
            <a:lvl1pPr marL="12700" indent="0" algn="l">
              <a:tabLst/>
              <a:defRPr sz="3600">
                <a:solidFill>
                  <a:srgbClr val="E3003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6E4736-C83F-DF42-8499-3635DD7C5FB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7525" y="2946904"/>
            <a:ext cx="10658475" cy="2841714"/>
          </a:xfrm>
          <a:prstGeom prst="rect">
            <a:avLst/>
          </a:prstGeom>
        </p:spPr>
        <p:txBody>
          <a:bodyPr/>
          <a:lstStyle>
            <a:lvl2pPr>
              <a:buClr>
                <a:srgbClr val="E40040"/>
              </a:buClr>
              <a:defRPr/>
            </a:lvl2pPr>
            <a:lvl3pPr>
              <a:buClr>
                <a:srgbClr val="53BAB3"/>
              </a:buClr>
              <a:defRPr/>
            </a:lvl3pPr>
            <a:lvl4pPr>
              <a:buClr>
                <a:srgbClr val="430F27"/>
              </a:buClr>
              <a:defRPr/>
            </a:lvl4pPr>
            <a:lvl5pPr>
              <a:buClr>
                <a:srgbClr val="C0000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7811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1DE2-9A47-5343-8BBE-D591286C37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7C276204-32C0-4A4E-B46B-66EAADA9C2AE}"/>
              </a:ext>
            </a:extLst>
          </p:cNvPr>
          <p:cNvSpPr/>
          <p:nvPr userDrawn="1"/>
        </p:nvSpPr>
        <p:spPr bwMode="auto">
          <a:xfrm>
            <a:off x="0" y="0"/>
            <a:ext cx="9791351" cy="6881525"/>
          </a:xfrm>
          <a:custGeom>
            <a:avLst/>
            <a:gdLst>
              <a:gd name="connsiteX0" fmla="*/ 6253514 w 9193095"/>
              <a:gd name="connsiteY0" fmla="*/ 0 h 5167281"/>
              <a:gd name="connsiteX1" fmla="*/ 9193095 w 9193095"/>
              <a:gd name="connsiteY1" fmla="*/ 2589777 h 5167281"/>
              <a:gd name="connsiteX2" fmla="*/ 6247377 w 9193095"/>
              <a:gd name="connsiteY2" fmla="*/ 5161144 h 5167281"/>
              <a:gd name="connsiteX3" fmla="*/ 6137 w 9193095"/>
              <a:gd name="connsiteY3" fmla="*/ 5167281 h 5167281"/>
              <a:gd name="connsiteX4" fmla="*/ 0 w 9193095"/>
              <a:gd name="connsiteY4" fmla="*/ 0 h 5167281"/>
              <a:gd name="connsiteX5" fmla="*/ 6253514 w 9193095"/>
              <a:gd name="connsiteY5" fmla="*/ 0 h 5167281"/>
              <a:gd name="connsiteX0" fmla="*/ 6247379 w 9186960"/>
              <a:gd name="connsiteY0" fmla="*/ 0 h 5167281"/>
              <a:gd name="connsiteX1" fmla="*/ 9186960 w 9186960"/>
              <a:gd name="connsiteY1" fmla="*/ 2589777 h 5167281"/>
              <a:gd name="connsiteX2" fmla="*/ 6241242 w 9186960"/>
              <a:gd name="connsiteY2" fmla="*/ 5161144 h 5167281"/>
              <a:gd name="connsiteX3" fmla="*/ 2 w 9186960"/>
              <a:gd name="connsiteY3" fmla="*/ 5167281 h 5167281"/>
              <a:gd name="connsiteX4" fmla="*/ 2674720 w 9186960"/>
              <a:gd name="connsiteY4" fmla="*/ 187037 h 5167281"/>
              <a:gd name="connsiteX5" fmla="*/ 6247379 w 9186960"/>
              <a:gd name="connsiteY5" fmla="*/ 0 h 5167281"/>
              <a:gd name="connsiteX0" fmla="*/ 6247379 w 9186960"/>
              <a:gd name="connsiteY0" fmla="*/ 0 h 5167281"/>
              <a:gd name="connsiteX1" fmla="*/ 9186960 w 9186960"/>
              <a:gd name="connsiteY1" fmla="*/ 2589777 h 5167281"/>
              <a:gd name="connsiteX2" fmla="*/ 6241242 w 9186960"/>
              <a:gd name="connsiteY2" fmla="*/ 5161144 h 5167281"/>
              <a:gd name="connsiteX3" fmla="*/ 2 w 9186960"/>
              <a:gd name="connsiteY3" fmla="*/ 5167281 h 5167281"/>
              <a:gd name="connsiteX4" fmla="*/ 1853838 w 9186960"/>
              <a:gd name="connsiteY4" fmla="*/ 10391 h 5167281"/>
              <a:gd name="connsiteX5" fmla="*/ 6247379 w 9186960"/>
              <a:gd name="connsiteY5" fmla="*/ 0 h 5167281"/>
              <a:gd name="connsiteX0" fmla="*/ 4393541 w 7333122"/>
              <a:gd name="connsiteY0" fmla="*/ 0 h 5177672"/>
              <a:gd name="connsiteX1" fmla="*/ 7333122 w 7333122"/>
              <a:gd name="connsiteY1" fmla="*/ 2589777 h 5177672"/>
              <a:gd name="connsiteX2" fmla="*/ 4387404 w 7333122"/>
              <a:gd name="connsiteY2" fmla="*/ 5161144 h 5177672"/>
              <a:gd name="connsiteX3" fmla="*/ 484119 w 7333122"/>
              <a:gd name="connsiteY3" fmla="*/ 5177672 h 5177672"/>
              <a:gd name="connsiteX4" fmla="*/ 0 w 7333122"/>
              <a:gd name="connsiteY4" fmla="*/ 10391 h 5177672"/>
              <a:gd name="connsiteX5" fmla="*/ 4393541 w 7333122"/>
              <a:gd name="connsiteY5" fmla="*/ 0 h 5177672"/>
              <a:gd name="connsiteX0" fmla="*/ 4398120 w 7337701"/>
              <a:gd name="connsiteY0" fmla="*/ 0 h 5161144"/>
              <a:gd name="connsiteX1" fmla="*/ 7337701 w 7337701"/>
              <a:gd name="connsiteY1" fmla="*/ 2589777 h 5161144"/>
              <a:gd name="connsiteX2" fmla="*/ 4391983 w 7337701"/>
              <a:gd name="connsiteY2" fmla="*/ 5161144 h 5161144"/>
              <a:gd name="connsiteX3" fmla="*/ 325 w 7337701"/>
              <a:gd name="connsiteY3" fmla="*/ 5156890 h 5161144"/>
              <a:gd name="connsiteX4" fmla="*/ 4579 w 7337701"/>
              <a:gd name="connsiteY4" fmla="*/ 10391 h 5161144"/>
              <a:gd name="connsiteX5" fmla="*/ 4398120 w 7337701"/>
              <a:gd name="connsiteY5" fmla="*/ 0 h 5161144"/>
              <a:gd name="connsiteX0" fmla="*/ 4398120 w 7337701"/>
              <a:gd name="connsiteY0" fmla="*/ 0 h 5161144"/>
              <a:gd name="connsiteX1" fmla="*/ 7337701 w 7337701"/>
              <a:gd name="connsiteY1" fmla="*/ 2589777 h 5161144"/>
              <a:gd name="connsiteX2" fmla="*/ 4391983 w 7337701"/>
              <a:gd name="connsiteY2" fmla="*/ 5161144 h 5161144"/>
              <a:gd name="connsiteX3" fmla="*/ 325 w 7337701"/>
              <a:gd name="connsiteY3" fmla="*/ 5156890 h 5161144"/>
              <a:gd name="connsiteX4" fmla="*/ 4579 w 7337701"/>
              <a:gd name="connsiteY4" fmla="*/ 20782 h 5161144"/>
              <a:gd name="connsiteX5" fmla="*/ 4398120 w 7337701"/>
              <a:gd name="connsiteY5" fmla="*/ 0 h 5161144"/>
              <a:gd name="connsiteX0" fmla="*/ 4403932 w 7343513"/>
              <a:gd name="connsiteY0" fmla="*/ 0 h 5161144"/>
              <a:gd name="connsiteX1" fmla="*/ 7343513 w 7343513"/>
              <a:gd name="connsiteY1" fmla="*/ 2589777 h 5161144"/>
              <a:gd name="connsiteX2" fmla="*/ 4397795 w 7343513"/>
              <a:gd name="connsiteY2" fmla="*/ 5161144 h 5161144"/>
              <a:gd name="connsiteX3" fmla="*/ 6137 w 7343513"/>
              <a:gd name="connsiteY3" fmla="*/ 5156890 h 5161144"/>
              <a:gd name="connsiteX4" fmla="*/ 0 w 7343513"/>
              <a:gd name="connsiteY4" fmla="*/ 0 h 5161144"/>
              <a:gd name="connsiteX5" fmla="*/ 4403932 w 7343513"/>
              <a:gd name="connsiteY5" fmla="*/ 0 h 516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3513" h="5161144">
                <a:moveTo>
                  <a:pt x="4403932" y="0"/>
                </a:moveTo>
                <a:lnTo>
                  <a:pt x="7343513" y="2589777"/>
                </a:lnTo>
                <a:lnTo>
                  <a:pt x="4397795" y="5161144"/>
                </a:lnTo>
                <a:lnTo>
                  <a:pt x="6137" y="5156890"/>
                </a:lnTo>
                <a:cubicBezTo>
                  <a:pt x="4091" y="3434463"/>
                  <a:pt x="2046" y="1722427"/>
                  <a:pt x="0" y="0"/>
                </a:cubicBezTo>
                <a:lnTo>
                  <a:pt x="4403932" y="0"/>
                </a:lnTo>
                <a:close/>
              </a:path>
            </a:pathLst>
          </a:custGeom>
          <a:solidFill>
            <a:srgbClr val="E300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0E4CBA-9D67-BD42-BCB6-73C30EE757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910" y="360780"/>
            <a:ext cx="1802017" cy="4356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A2DE62-9BD3-0B4A-AB79-9FDA1EA78940}"/>
              </a:ext>
            </a:extLst>
          </p:cNvPr>
          <p:cNvSpPr/>
          <p:nvPr userDrawn="1"/>
        </p:nvSpPr>
        <p:spPr>
          <a:xfrm>
            <a:off x="394938" y="6240675"/>
            <a:ext cx="5992928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67" b="0" i="0">
                <a:solidFill>
                  <a:schemeClr val="bg1"/>
                </a:solidFill>
                <a:effectLst/>
                <a:latin typeface="Calibri" charset="0"/>
              </a:rPr>
              <a:t>This Document is the Property of Access UK Limited Classification - Restricted</a:t>
            </a:r>
            <a:endParaRPr lang="en-US" sz="1067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F116FC7-2F38-BF44-A7F9-8FD596997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525" y="2022427"/>
            <a:ext cx="6675813" cy="643020"/>
          </a:xfrm>
          <a:prstGeom prst="rect">
            <a:avLst/>
          </a:prstGeom>
          <a:noFill/>
        </p:spPr>
        <p:txBody>
          <a:bodyPr anchor="b"/>
          <a:lstStyle>
            <a:lvl1pPr marL="12700" indent="0" algn="l">
              <a:tabLst/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F05150-A09C-C147-9163-0B0AF767C34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7525" y="2946904"/>
            <a:ext cx="10658475" cy="28417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53BAB3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430F27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6854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C20CD8DB-BA10-A341-9D3A-EC24CED7EF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81525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1F5D70C4-BF79-164E-AE38-7611BD03E404}"/>
              </a:ext>
            </a:extLst>
          </p:cNvPr>
          <p:cNvSpPr/>
          <p:nvPr userDrawn="1"/>
        </p:nvSpPr>
        <p:spPr bwMode="auto">
          <a:xfrm>
            <a:off x="0" y="0"/>
            <a:ext cx="9791351" cy="6881525"/>
          </a:xfrm>
          <a:custGeom>
            <a:avLst/>
            <a:gdLst>
              <a:gd name="connsiteX0" fmla="*/ 6253514 w 9193095"/>
              <a:gd name="connsiteY0" fmla="*/ 0 h 5167281"/>
              <a:gd name="connsiteX1" fmla="*/ 9193095 w 9193095"/>
              <a:gd name="connsiteY1" fmla="*/ 2589777 h 5167281"/>
              <a:gd name="connsiteX2" fmla="*/ 6247377 w 9193095"/>
              <a:gd name="connsiteY2" fmla="*/ 5161144 h 5167281"/>
              <a:gd name="connsiteX3" fmla="*/ 6137 w 9193095"/>
              <a:gd name="connsiteY3" fmla="*/ 5167281 h 5167281"/>
              <a:gd name="connsiteX4" fmla="*/ 0 w 9193095"/>
              <a:gd name="connsiteY4" fmla="*/ 0 h 5167281"/>
              <a:gd name="connsiteX5" fmla="*/ 6253514 w 9193095"/>
              <a:gd name="connsiteY5" fmla="*/ 0 h 5167281"/>
              <a:gd name="connsiteX0" fmla="*/ 6247379 w 9186960"/>
              <a:gd name="connsiteY0" fmla="*/ 0 h 5167281"/>
              <a:gd name="connsiteX1" fmla="*/ 9186960 w 9186960"/>
              <a:gd name="connsiteY1" fmla="*/ 2589777 h 5167281"/>
              <a:gd name="connsiteX2" fmla="*/ 6241242 w 9186960"/>
              <a:gd name="connsiteY2" fmla="*/ 5161144 h 5167281"/>
              <a:gd name="connsiteX3" fmla="*/ 2 w 9186960"/>
              <a:gd name="connsiteY3" fmla="*/ 5167281 h 5167281"/>
              <a:gd name="connsiteX4" fmla="*/ 2674720 w 9186960"/>
              <a:gd name="connsiteY4" fmla="*/ 187037 h 5167281"/>
              <a:gd name="connsiteX5" fmla="*/ 6247379 w 9186960"/>
              <a:gd name="connsiteY5" fmla="*/ 0 h 5167281"/>
              <a:gd name="connsiteX0" fmla="*/ 6247379 w 9186960"/>
              <a:gd name="connsiteY0" fmla="*/ 0 h 5167281"/>
              <a:gd name="connsiteX1" fmla="*/ 9186960 w 9186960"/>
              <a:gd name="connsiteY1" fmla="*/ 2589777 h 5167281"/>
              <a:gd name="connsiteX2" fmla="*/ 6241242 w 9186960"/>
              <a:gd name="connsiteY2" fmla="*/ 5161144 h 5167281"/>
              <a:gd name="connsiteX3" fmla="*/ 2 w 9186960"/>
              <a:gd name="connsiteY3" fmla="*/ 5167281 h 5167281"/>
              <a:gd name="connsiteX4" fmla="*/ 1853838 w 9186960"/>
              <a:gd name="connsiteY4" fmla="*/ 10391 h 5167281"/>
              <a:gd name="connsiteX5" fmla="*/ 6247379 w 9186960"/>
              <a:gd name="connsiteY5" fmla="*/ 0 h 5167281"/>
              <a:gd name="connsiteX0" fmla="*/ 4393541 w 7333122"/>
              <a:gd name="connsiteY0" fmla="*/ 0 h 5177672"/>
              <a:gd name="connsiteX1" fmla="*/ 7333122 w 7333122"/>
              <a:gd name="connsiteY1" fmla="*/ 2589777 h 5177672"/>
              <a:gd name="connsiteX2" fmla="*/ 4387404 w 7333122"/>
              <a:gd name="connsiteY2" fmla="*/ 5161144 h 5177672"/>
              <a:gd name="connsiteX3" fmla="*/ 484119 w 7333122"/>
              <a:gd name="connsiteY3" fmla="*/ 5177672 h 5177672"/>
              <a:gd name="connsiteX4" fmla="*/ 0 w 7333122"/>
              <a:gd name="connsiteY4" fmla="*/ 10391 h 5177672"/>
              <a:gd name="connsiteX5" fmla="*/ 4393541 w 7333122"/>
              <a:gd name="connsiteY5" fmla="*/ 0 h 5177672"/>
              <a:gd name="connsiteX0" fmla="*/ 4398120 w 7337701"/>
              <a:gd name="connsiteY0" fmla="*/ 0 h 5161144"/>
              <a:gd name="connsiteX1" fmla="*/ 7337701 w 7337701"/>
              <a:gd name="connsiteY1" fmla="*/ 2589777 h 5161144"/>
              <a:gd name="connsiteX2" fmla="*/ 4391983 w 7337701"/>
              <a:gd name="connsiteY2" fmla="*/ 5161144 h 5161144"/>
              <a:gd name="connsiteX3" fmla="*/ 325 w 7337701"/>
              <a:gd name="connsiteY3" fmla="*/ 5156890 h 5161144"/>
              <a:gd name="connsiteX4" fmla="*/ 4579 w 7337701"/>
              <a:gd name="connsiteY4" fmla="*/ 10391 h 5161144"/>
              <a:gd name="connsiteX5" fmla="*/ 4398120 w 7337701"/>
              <a:gd name="connsiteY5" fmla="*/ 0 h 5161144"/>
              <a:gd name="connsiteX0" fmla="*/ 4398120 w 7337701"/>
              <a:gd name="connsiteY0" fmla="*/ 0 h 5161144"/>
              <a:gd name="connsiteX1" fmla="*/ 7337701 w 7337701"/>
              <a:gd name="connsiteY1" fmla="*/ 2589777 h 5161144"/>
              <a:gd name="connsiteX2" fmla="*/ 4391983 w 7337701"/>
              <a:gd name="connsiteY2" fmla="*/ 5161144 h 5161144"/>
              <a:gd name="connsiteX3" fmla="*/ 325 w 7337701"/>
              <a:gd name="connsiteY3" fmla="*/ 5156890 h 5161144"/>
              <a:gd name="connsiteX4" fmla="*/ 4579 w 7337701"/>
              <a:gd name="connsiteY4" fmla="*/ 20782 h 5161144"/>
              <a:gd name="connsiteX5" fmla="*/ 4398120 w 7337701"/>
              <a:gd name="connsiteY5" fmla="*/ 0 h 5161144"/>
              <a:gd name="connsiteX0" fmla="*/ 4403932 w 7343513"/>
              <a:gd name="connsiteY0" fmla="*/ 0 h 5161144"/>
              <a:gd name="connsiteX1" fmla="*/ 7343513 w 7343513"/>
              <a:gd name="connsiteY1" fmla="*/ 2589777 h 5161144"/>
              <a:gd name="connsiteX2" fmla="*/ 4397795 w 7343513"/>
              <a:gd name="connsiteY2" fmla="*/ 5161144 h 5161144"/>
              <a:gd name="connsiteX3" fmla="*/ 6137 w 7343513"/>
              <a:gd name="connsiteY3" fmla="*/ 5156890 h 5161144"/>
              <a:gd name="connsiteX4" fmla="*/ 0 w 7343513"/>
              <a:gd name="connsiteY4" fmla="*/ 0 h 5161144"/>
              <a:gd name="connsiteX5" fmla="*/ 4403932 w 7343513"/>
              <a:gd name="connsiteY5" fmla="*/ 0 h 516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3513" h="5161144">
                <a:moveTo>
                  <a:pt x="4403932" y="0"/>
                </a:moveTo>
                <a:lnTo>
                  <a:pt x="7343513" y="2589777"/>
                </a:lnTo>
                <a:lnTo>
                  <a:pt x="4397795" y="5161144"/>
                </a:lnTo>
                <a:lnTo>
                  <a:pt x="6137" y="5156890"/>
                </a:lnTo>
                <a:cubicBezTo>
                  <a:pt x="4091" y="3434463"/>
                  <a:pt x="2046" y="1722427"/>
                  <a:pt x="0" y="0"/>
                </a:cubicBezTo>
                <a:lnTo>
                  <a:pt x="4403932" y="0"/>
                </a:lnTo>
                <a:close/>
              </a:path>
            </a:pathLst>
          </a:custGeom>
          <a:solidFill>
            <a:srgbClr val="53BAB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6311A5-2A4C-9C42-88CC-8D12D1D451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910" y="360780"/>
            <a:ext cx="1802017" cy="4356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5D8F1C-65B0-5B45-A1DA-470F0966E97E}"/>
              </a:ext>
            </a:extLst>
          </p:cNvPr>
          <p:cNvSpPr/>
          <p:nvPr userDrawn="1"/>
        </p:nvSpPr>
        <p:spPr>
          <a:xfrm>
            <a:off x="394938" y="6240675"/>
            <a:ext cx="5992928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67" b="0" i="0">
                <a:solidFill>
                  <a:schemeClr val="bg1"/>
                </a:solidFill>
                <a:effectLst/>
                <a:latin typeface="Calibri" charset="0"/>
              </a:rPr>
              <a:t>This Document is the Property of Access UK Limited Classification - Restricted</a:t>
            </a:r>
            <a:endParaRPr lang="en-US" sz="1067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CBF9A5-280B-E345-A2B8-4C3642F68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525" y="2022427"/>
            <a:ext cx="6675813" cy="643020"/>
          </a:xfrm>
          <a:prstGeom prst="rect">
            <a:avLst/>
          </a:prstGeom>
          <a:noFill/>
        </p:spPr>
        <p:txBody>
          <a:bodyPr anchor="b"/>
          <a:lstStyle>
            <a:lvl1pPr marL="12700" indent="0" algn="l">
              <a:tabLst/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56E9092-8882-2A4E-8B21-60A2372A64E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7525" y="2946904"/>
            <a:ext cx="10658475" cy="28417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E4004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326F6C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430F27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603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13D163-8545-B449-9151-0C001EF5AB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C3ACAF94-3CD7-F345-8036-5E2EC2BFC0E7}"/>
              </a:ext>
            </a:extLst>
          </p:cNvPr>
          <p:cNvSpPr/>
          <p:nvPr userDrawn="1"/>
        </p:nvSpPr>
        <p:spPr bwMode="auto">
          <a:xfrm>
            <a:off x="0" y="0"/>
            <a:ext cx="9791351" cy="6881525"/>
          </a:xfrm>
          <a:custGeom>
            <a:avLst/>
            <a:gdLst>
              <a:gd name="connsiteX0" fmla="*/ 6253514 w 9193095"/>
              <a:gd name="connsiteY0" fmla="*/ 0 h 5167281"/>
              <a:gd name="connsiteX1" fmla="*/ 9193095 w 9193095"/>
              <a:gd name="connsiteY1" fmla="*/ 2589777 h 5167281"/>
              <a:gd name="connsiteX2" fmla="*/ 6247377 w 9193095"/>
              <a:gd name="connsiteY2" fmla="*/ 5161144 h 5167281"/>
              <a:gd name="connsiteX3" fmla="*/ 6137 w 9193095"/>
              <a:gd name="connsiteY3" fmla="*/ 5167281 h 5167281"/>
              <a:gd name="connsiteX4" fmla="*/ 0 w 9193095"/>
              <a:gd name="connsiteY4" fmla="*/ 0 h 5167281"/>
              <a:gd name="connsiteX5" fmla="*/ 6253514 w 9193095"/>
              <a:gd name="connsiteY5" fmla="*/ 0 h 5167281"/>
              <a:gd name="connsiteX0" fmla="*/ 6247379 w 9186960"/>
              <a:gd name="connsiteY0" fmla="*/ 0 h 5167281"/>
              <a:gd name="connsiteX1" fmla="*/ 9186960 w 9186960"/>
              <a:gd name="connsiteY1" fmla="*/ 2589777 h 5167281"/>
              <a:gd name="connsiteX2" fmla="*/ 6241242 w 9186960"/>
              <a:gd name="connsiteY2" fmla="*/ 5161144 h 5167281"/>
              <a:gd name="connsiteX3" fmla="*/ 2 w 9186960"/>
              <a:gd name="connsiteY3" fmla="*/ 5167281 h 5167281"/>
              <a:gd name="connsiteX4" fmla="*/ 2674720 w 9186960"/>
              <a:gd name="connsiteY4" fmla="*/ 187037 h 5167281"/>
              <a:gd name="connsiteX5" fmla="*/ 6247379 w 9186960"/>
              <a:gd name="connsiteY5" fmla="*/ 0 h 5167281"/>
              <a:gd name="connsiteX0" fmla="*/ 6247379 w 9186960"/>
              <a:gd name="connsiteY0" fmla="*/ 0 h 5167281"/>
              <a:gd name="connsiteX1" fmla="*/ 9186960 w 9186960"/>
              <a:gd name="connsiteY1" fmla="*/ 2589777 h 5167281"/>
              <a:gd name="connsiteX2" fmla="*/ 6241242 w 9186960"/>
              <a:gd name="connsiteY2" fmla="*/ 5161144 h 5167281"/>
              <a:gd name="connsiteX3" fmla="*/ 2 w 9186960"/>
              <a:gd name="connsiteY3" fmla="*/ 5167281 h 5167281"/>
              <a:gd name="connsiteX4" fmla="*/ 1853838 w 9186960"/>
              <a:gd name="connsiteY4" fmla="*/ 10391 h 5167281"/>
              <a:gd name="connsiteX5" fmla="*/ 6247379 w 9186960"/>
              <a:gd name="connsiteY5" fmla="*/ 0 h 5167281"/>
              <a:gd name="connsiteX0" fmla="*/ 4393541 w 7333122"/>
              <a:gd name="connsiteY0" fmla="*/ 0 h 5177672"/>
              <a:gd name="connsiteX1" fmla="*/ 7333122 w 7333122"/>
              <a:gd name="connsiteY1" fmla="*/ 2589777 h 5177672"/>
              <a:gd name="connsiteX2" fmla="*/ 4387404 w 7333122"/>
              <a:gd name="connsiteY2" fmla="*/ 5161144 h 5177672"/>
              <a:gd name="connsiteX3" fmla="*/ 484119 w 7333122"/>
              <a:gd name="connsiteY3" fmla="*/ 5177672 h 5177672"/>
              <a:gd name="connsiteX4" fmla="*/ 0 w 7333122"/>
              <a:gd name="connsiteY4" fmla="*/ 10391 h 5177672"/>
              <a:gd name="connsiteX5" fmla="*/ 4393541 w 7333122"/>
              <a:gd name="connsiteY5" fmla="*/ 0 h 5177672"/>
              <a:gd name="connsiteX0" fmla="*/ 4398120 w 7337701"/>
              <a:gd name="connsiteY0" fmla="*/ 0 h 5161144"/>
              <a:gd name="connsiteX1" fmla="*/ 7337701 w 7337701"/>
              <a:gd name="connsiteY1" fmla="*/ 2589777 h 5161144"/>
              <a:gd name="connsiteX2" fmla="*/ 4391983 w 7337701"/>
              <a:gd name="connsiteY2" fmla="*/ 5161144 h 5161144"/>
              <a:gd name="connsiteX3" fmla="*/ 325 w 7337701"/>
              <a:gd name="connsiteY3" fmla="*/ 5156890 h 5161144"/>
              <a:gd name="connsiteX4" fmla="*/ 4579 w 7337701"/>
              <a:gd name="connsiteY4" fmla="*/ 10391 h 5161144"/>
              <a:gd name="connsiteX5" fmla="*/ 4398120 w 7337701"/>
              <a:gd name="connsiteY5" fmla="*/ 0 h 5161144"/>
              <a:gd name="connsiteX0" fmla="*/ 4398120 w 7337701"/>
              <a:gd name="connsiteY0" fmla="*/ 0 h 5161144"/>
              <a:gd name="connsiteX1" fmla="*/ 7337701 w 7337701"/>
              <a:gd name="connsiteY1" fmla="*/ 2589777 h 5161144"/>
              <a:gd name="connsiteX2" fmla="*/ 4391983 w 7337701"/>
              <a:gd name="connsiteY2" fmla="*/ 5161144 h 5161144"/>
              <a:gd name="connsiteX3" fmla="*/ 325 w 7337701"/>
              <a:gd name="connsiteY3" fmla="*/ 5156890 h 5161144"/>
              <a:gd name="connsiteX4" fmla="*/ 4579 w 7337701"/>
              <a:gd name="connsiteY4" fmla="*/ 20782 h 5161144"/>
              <a:gd name="connsiteX5" fmla="*/ 4398120 w 7337701"/>
              <a:gd name="connsiteY5" fmla="*/ 0 h 5161144"/>
              <a:gd name="connsiteX0" fmla="*/ 4403932 w 7343513"/>
              <a:gd name="connsiteY0" fmla="*/ 0 h 5161144"/>
              <a:gd name="connsiteX1" fmla="*/ 7343513 w 7343513"/>
              <a:gd name="connsiteY1" fmla="*/ 2589777 h 5161144"/>
              <a:gd name="connsiteX2" fmla="*/ 4397795 w 7343513"/>
              <a:gd name="connsiteY2" fmla="*/ 5161144 h 5161144"/>
              <a:gd name="connsiteX3" fmla="*/ 6137 w 7343513"/>
              <a:gd name="connsiteY3" fmla="*/ 5156890 h 5161144"/>
              <a:gd name="connsiteX4" fmla="*/ 0 w 7343513"/>
              <a:gd name="connsiteY4" fmla="*/ 0 h 5161144"/>
              <a:gd name="connsiteX5" fmla="*/ 4403932 w 7343513"/>
              <a:gd name="connsiteY5" fmla="*/ 0 h 516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3513" h="5161144">
                <a:moveTo>
                  <a:pt x="4403932" y="0"/>
                </a:moveTo>
                <a:lnTo>
                  <a:pt x="7343513" y="2589777"/>
                </a:lnTo>
                <a:lnTo>
                  <a:pt x="4397795" y="5161144"/>
                </a:lnTo>
                <a:lnTo>
                  <a:pt x="6137" y="5156890"/>
                </a:lnTo>
                <a:cubicBezTo>
                  <a:pt x="4091" y="3434463"/>
                  <a:pt x="2046" y="1722427"/>
                  <a:pt x="0" y="0"/>
                </a:cubicBezTo>
                <a:lnTo>
                  <a:pt x="4403932" y="0"/>
                </a:lnTo>
                <a:close/>
              </a:path>
            </a:pathLst>
          </a:custGeom>
          <a:solidFill>
            <a:srgbClr val="430F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5BC680-FC31-0D4F-A274-A7AEA5920D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910" y="360780"/>
            <a:ext cx="1802017" cy="4356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6026460-192D-7045-9BA5-4073FC733775}"/>
              </a:ext>
            </a:extLst>
          </p:cNvPr>
          <p:cNvSpPr/>
          <p:nvPr userDrawn="1"/>
        </p:nvSpPr>
        <p:spPr>
          <a:xfrm>
            <a:off x="394938" y="6240675"/>
            <a:ext cx="5992928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67" b="0" i="0">
                <a:solidFill>
                  <a:schemeClr val="bg1"/>
                </a:solidFill>
                <a:effectLst/>
                <a:latin typeface="Calibri" charset="0"/>
              </a:rPr>
              <a:t>This Document is the Property of Access UK Limited Classification - Restricted</a:t>
            </a:r>
            <a:endParaRPr lang="en-US" sz="1067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FF4C82-C03A-7147-9A9D-57C79A31B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525" y="2022427"/>
            <a:ext cx="6675813" cy="643020"/>
          </a:xfrm>
          <a:prstGeom prst="rect">
            <a:avLst/>
          </a:prstGeom>
          <a:noFill/>
        </p:spPr>
        <p:txBody>
          <a:bodyPr anchor="b"/>
          <a:lstStyle>
            <a:lvl1pPr marL="12700" indent="0" algn="l">
              <a:tabLst/>
              <a:defRPr sz="3600">
                <a:solidFill>
                  <a:srgbClr val="E3003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52933B5-CB05-844C-A1DB-7E6EE055C08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7525" y="2946904"/>
            <a:ext cx="10658475" cy="28417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E4004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53BAB3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6C194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4684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holding, person, standing&#10;&#10;Description automatically generated">
            <a:extLst>
              <a:ext uri="{FF2B5EF4-FFF2-40B4-BE49-F238E27FC236}">
                <a16:creationId xmlns:a16="http://schemas.microsoft.com/office/drawing/2014/main" id="{7A05FDFC-79DC-B245-8339-06DBA4A66E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20"/>
            <a:ext cx="12191999" cy="69037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16C8C3-8D1F-7840-B49A-A7A4630AC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310" y="513180"/>
            <a:ext cx="1802017" cy="43567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48FCE28-2E0B-4344-B3C8-B14400B8A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3191" y="1217031"/>
            <a:ext cx="5070552" cy="1445146"/>
          </a:xfrm>
          <a:prstGeom prst="rect">
            <a:avLst/>
          </a:prstGeom>
          <a:noFill/>
        </p:spPr>
        <p:txBody>
          <a:bodyPr anchor="b"/>
          <a:lstStyle>
            <a:lvl1pPr marL="12700" indent="0" algn="l">
              <a:tabLst/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5637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Imag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person, person, standing, holding&#10;&#10;Description automatically generated">
            <a:extLst>
              <a:ext uri="{FF2B5EF4-FFF2-40B4-BE49-F238E27FC236}">
                <a16:creationId xmlns:a16="http://schemas.microsoft.com/office/drawing/2014/main" id="{D4C0211D-4F2F-EF42-A796-6C46A51CC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1B66A2-5F89-C846-A7B6-9132346FE3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910" y="360780"/>
            <a:ext cx="1802017" cy="43567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A1DD583-343C-9147-AB9A-585CBDA05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561" y="2382080"/>
            <a:ext cx="5070552" cy="1445146"/>
          </a:xfrm>
          <a:prstGeom prst="rect">
            <a:avLst/>
          </a:prstGeom>
          <a:noFill/>
        </p:spPr>
        <p:txBody>
          <a:bodyPr anchor="b"/>
          <a:lstStyle>
            <a:lvl1pPr marL="12700" indent="0" algn="l">
              <a:tabLst/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7292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Im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1B66A2-5F89-C846-A7B6-9132346FE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910" y="360780"/>
            <a:ext cx="1802017" cy="435673"/>
          </a:xfrm>
          <a:prstGeom prst="rect">
            <a:avLst/>
          </a:prstGeom>
        </p:spPr>
      </p:pic>
      <p:pic>
        <p:nvPicPr>
          <p:cNvPr id="4" name="Picture 3" descr="A person standing in a room&#10;&#10;Description automatically generated">
            <a:extLst>
              <a:ext uri="{FF2B5EF4-FFF2-40B4-BE49-F238E27FC236}">
                <a16:creationId xmlns:a16="http://schemas.microsoft.com/office/drawing/2014/main" id="{BD92AD66-A139-2246-AA5F-B5ACFE6973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860"/>
            <a:ext cx="12192000" cy="6903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0FCFD8-A477-594C-A65E-ACBBA34B5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910" y="360780"/>
            <a:ext cx="1802017" cy="43567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FA6B361-78C5-2644-AC28-2B692A337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616" y="2212454"/>
            <a:ext cx="5070552" cy="1445146"/>
          </a:xfrm>
          <a:prstGeom prst="rect">
            <a:avLst/>
          </a:prstGeom>
          <a:noFill/>
        </p:spPr>
        <p:txBody>
          <a:bodyPr anchor="b"/>
          <a:lstStyle>
            <a:lvl1pPr marL="12700" indent="0" algn="l">
              <a:tabLst/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0143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5CD65886-0FA3-2148-898F-728DEAC39D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6060" y="-6772"/>
            <a:ext cx="6665940" cy="68998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9C8303-C0BA-BF4D-8426-847EDA16FB02}"/>
              </a:ext>
            </a:extLst>
          </p:cNvPr>
          <p:cNvSpPr/>
          <p:nvPr userDrawn="1"/>
        </p:nvSpPr>
        <p:spPr>
          <a:xfrm>
            <a:off x="3748522" y="0"/>
            <a:ext cx="4095892" cy="685800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  <a:alpha val="0"/>
                </a:schemeClr>
              </a:gs>
              <a:gs pos="68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56E6E25-6DF1-F047-BC62-43FE3A0A5610}"/>
              </a:ext>
            </a:extLst>
          </p:cNvPr>
          <p:cNvSpPr/>
          <p:nvPr userDrawn="1"/>
        </p:nvSpPr>
        <p:spPr bwMode="auto">
          <a:xfrm>
            <a:off x="-37348" y="-6772"/>
            <a:ext cx="6480219" cy="6893098"/>
          </a:xfrm>
          <a:custGeom>
            <a:avLst/>
            <a:gdLst>
              <a:gd name="connsiteX0" fmla="*/ 2934119 w 8983227"/>
              <a:gd name="connsiteY0" fmla="*/ 5174901 h 5205046"/>
              <a:gd name="connsiteX1" fmla="*/ 8983227 w 8983227"/>
              <a:gd name="connsiteY1" fmla="*/ 0 h 5205046"/>
              <a:gd name="connsiteX2" fmla="*/ 0 w 8983227"/>
              <a:gd name="connsiteY2" fmla="*/ 0 h 5205046"/>
              <a:gd name="connsiteX3" fmla="*/ 20097 w 8983227"/>
              <a:gd name="connsiteY3" fmla="*/ 5205046 h 5205046"/>
              <a:gd name="connsiteX4" fmla="*/ 2934119 w 8983227"/>
              <a:gd name="connsiteY4" fmla="*/ 5174901 h 5205046"/>
              <a:gd name="connsiteX0" fmla="*/ 2934119 w 5711217"/>
              <a:gd name="connsiteY0" fmla="*/ 5183279 h 5213424"/>
              <a:gd name="connsiteX1" fmla="*/ 5711217 w 5711217"/>
              <a:gd name="connsiteY1" fmla="*/ 0 h 5213424"/>
              <a:gd name="connsiteX2" fmla="*/ 0 w 5711217"/>
              <a:gd name="connsiteY2" fmla="*/ 8378 h 5213424"/>
              <a:gd name="connsiteX3" fmla="*/ 20097 w 5711217"/>
              <a:gd name="connsiteY3" fmla="*/ 5213424 h 5213424"/>
              <a:gd name="connsiteX4" fmla="*/ 2934119 w 5711217"/>
              <a:gd name="connsiteY4" fmla="*/ 5183279 h 5213424"/>
              <a:gd name="connsiteX0" fmla="*/ 3843011 w 5711217"/>
              <a:gd name="connsiteY0" fmla="*/ 5225169 h 5225169"/>
              <a:gd name="connsiteX1" fmla="*/ 5711217 w 5711217"/>
              <a:gd name="connsiteY1" fmla="*/ 0 h 5225169"/>
              <a:gd name="connsiteX2" fmla="*/ 0 w 5711217"/>
              <a:gd name="connsiteY2" fmla="*/ 8378 h 5225169"/>
              <a:gd name="connsiteX3" fmla="*/ 20097 w 5711217"/>
              <a:gd name="connsiteY3" fmla="*/ 5213424 h 5225169"/>
              <a:gd name="connsiteX4" fmla="*/ 3843011 w 5711217"/>
              <a:gd name="connsiteY4" fmla="*/ 5225169 h 5225169"/>
              <a:gd name="connsiteX0" fmla="*/ 3843011 w 5446812"/>
              <a:gd name="connsiteY0" fmla="*/ 5216791 h 5216791"/>
              <a:gd name="connsiteX1" fmla="*/ 5446812 w 5446812"/>
              <a:gd name="connsiteY1" fmla="*/ 8378 h 5216791"/>
              <a:gd name="connsiteX2" fmla="*/ 0 w 5446812"/>
              <a:gd name="connsiteY2" fmla="*/ 0 h 5216791"/>
              <a:gd name="connsiteX3" fmla="*/ 20097 w 5446812"/>
              <a:gd name="connsiteY3" fmla="*/ 5205046 h 5216791"/>
              <a:gd name="connsiteX4" fmla="*/ 3843011 w 5446812"/>
              <a:gd name="connsiteY4" fmla="*/ 5216791 h 5216791"/>
              <a:gd name="connsiteX0" fmla="*/ 3843011 w 4860164"/>
              <a:gd name="connsiteY0" fmla="*/ 5216791 h 5216791"/>
              <a:gd name="connsiteX1" fmla="*/ 4860164 w 4860164"/>
              <a:gd name="connsiteY1" fmla="*/ 16756 h 5216791"/>
              <a:gd name="connsiteX2" fmla="*/ 0 w 4860164"/>
              <a:gd name="connsiteY2" fmla="*/ 0 h 5216791"/>
              <a:gd name="connsiteX3" fmla="*/ 20097 w 4860164"/>
              <a:gd name="connsiteY3" fmla="*/ 5205046 h 5216791"/>
              <a:gd name="connsiteX4" fmla="*/ 3843011 w 4860164"/>
              <a:gd name="connsiteY4" fmla="*/ 5216791 h 5216791"/>
              <a:gd name="connsiteX0" fmla="*/ 4074365 w 4860164"/>
              <a:gd name="connsiteY0" fmla="*/ 5233547 h 5233547"/>
              <a:gd name="connsiteX1" fmla="*/ 4860164 w 4860164"/>
              <a:gd name="connsiteY1" fmla="*/ 16756 h 5233547"/>
              <a:gd name="connsiteX2" fmla="*/ 0 w 4860164"/>
              <a:gd name="connsiteY2" fmla="*/ 0 h 5233547"/>
              <a:gd name="connsiteX3" fmla="*/ 20097 w 4860164"/>
              <a:gd name="connsiteY3" fmla="*/ 5205046 h 5233547"/>
              <a:gd name="connsiteX4" fmla="*/ 4074365 w 4860164"/>
              <a:gd name="connsiteY4" fmla="*/ 5233547 h 5233547"/>
              <a:gd name="connsiteX0" fmla="*/ 4074365 w 4860164"/>
              <a:gd name="connsiteY0" fmla="*/ 5241925 h 5241925"/>
              <a:gd name="connsiteX1" fmla="*/ 4860164 w 4860164"/>
              <a:gd name="connsiteY1" fmla="*/ 0 h 5241925"/>
              <a:gd name="connsiteX2" fmla="*/ 0 w 4860164"/>
              <a:gd name="connsiteY2" fmla="*/ 8378 h 5241925"/>
              <a:gd name="connsiteX3" fmla="*/ 20097 w 4860164"/>
              <a:gd name="connsiteY3" fmla="*/ 5213424 h 5241925"/>
              <a:gd name="connsiteX4" fmla="*/ 4074365 w 4860164"/>
              <a:gd name="connsiteY4" fmla="*/ 5241925 h 524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0164" h="5241925">
                <a:moveTo>
                  <a:pt x="4074365" y="5241925"/>
                </a:moveTo>
                <a:lnTo>
                  <a:pt x="4860164" y="0"/>
                </a:lnTo>
                <a:lnTo>
                  <a:pt x="0" y="8378"/>
                </a:lnTo>
                <a:lnTo>
                  <a:pt x="20097" y="5213424"/>
                </a:lnTo>
                <a:lnTo>
                  <a:pt x="4074365" y="5241925"/>
                </a:lnTo>
                <a:close/>
              </a:path>
            </a:pathLst>
          </a:custGeom>
          <a:solidFill>
            <a:srgbClr val="F9FBFF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8D598E7-107A-6A48-83C6-E328FB565865}"/>
              </a:ext>
            </a:extLst>
          </p:cNvPr>
          <p:cNvSpPr/>
          <p:nvPr userDrawn="1"/>
        </p:nvSpPr>
        <p:spPr bwMode="auto">
          <a:xfrm>
            <a:off x="-37348" y="-6772"/>
            <a:ext cx="6066260" cy="6899870"/>
          </a:xfrm>
          <a:custGeom>
            <a:avLst/>
            <a:gdLst>
              <a:gd name="connsiteX0" fmla="*/ 7063992 w 7063992"/>
              <a:gd name="connsiteY0" fmla="*/ 10048 h 5215094"/>
              <a:gd name="connsiteX1" fmla="*/ 4260501 w 7063992"/>
              <a:gd name="connsiteY1" fmla="*/ 5215094 h 5215094"/>
              <a:gd name="connsiteX2" fmla="*/ 0 w 7063992"/>
              <a:gd name="connsiteY2" fmla="*/ 5194997 h 5215094"/>
              <a:gd name="connsiteX3" fmla="*/ 10049 w 7063992"/>
              <a:gd name="connsiteY3" fmla="*/ 0 h 5215094"/>
              <a:gd name="connsiteX4" fmla="*/ 7063992 w 7063992"/>
              <a:gd name="connsiteY4" fmla="*/ 10048 h 5215094"/>
              <a:gd name="connsiteX0" fmla="*/ 4758713 w 4758713"/>
              <a:gd name="connsiteY0" fmla="*/ 1670 h 5215094"/>
              <a:gd name="connsiteX1" fmla="*/ 4260501 w 4758713"/>
              <a:gd name="connsiteY1" fmla="*/ 5215094 h 5215094"/>
              <a:gd name="connsiteX2" fmla="*/ 0 w 4758713"/>
              <a:gd name="connsiteY2" fmla="*/ 5194997 h 5215094"/>
              <a:gd name="connsiteX3" fmla="*/ 10049 w 4758713"/>
              <a:gd name="connsiteY3" fmla="*/ 0 h 5215094"/>
              <a:gd name="connsiteX4" fmla="*/ 4758713 w 4758713"/>
              <a:gd name="connsiteY4" fmla="*/ 1670 h 5215094"/>
              <a:gd name="connsiteX0" fmla="*/ 4758713 w 4758713"/>
              <a:gd name="connsiteY0" fmla="*/ 1670 h 5223472"/>
              <a:gd name="connsiteX1" fmla="*/ 4516644 w 4758713"/>
              <a:gd name="connsiteY1" fmla="*/ 5223472 h 5223472"/>
              <a:gd name="connsiteX2" fmla="*/ 0 w 4758713"/>
              <a:gd name="connsiteY2" fmla="*/ 5194997 h 5223472"/>
              <a:gd name="connsiteX3" fmla="*/ 10049 w 4758713"/>
              <a:gd name="connsiteY3" fmla="*/ 0 h 5223472"/>
              <a:gd name="connsiteX4" fmla="*/ 4758713 w 4758713"/>
              <a:gd name="connsiteY4" fmla="*/ 1670 h 5223472"/>
              <a:gd name="connsiteX0" fmla="*/ 4758713 w 4758713"/>
              <a:gd name="connsiteY0" fmla="*/ 1670 h 5223472"/>
              <a:gd name="connsiteX1" fmla="*/ 4516644 w 4758713"/>
              <a:gd name="connsiteY1" fmla="*/ 5223472 h 5223472"/>
              <a:gd name="connsiteX2" fmla="*/ 0 w 4758713"/>
              <a:gd name="connsiteY2" fmla="*/ 5211753 h 5223472"/>
              <a:gd name="connsiteX3" fmla="*/ 10049 w 4758713"/>
              <a:gd name="connsiteY3" fmla="*/ 0 h 5223472"/>
              <a:gd name="connsiteX4" fmla="*/ 4758713 w 4758713"/>
              <a:gd name="connsiteY4" fmla="*/ 1670 h 5223472"/>
              <a:gd name="connsiteX0" fmla="*/ 4386894 w 4516644"/>
              <a:gd name="connsiteY0" fmla="*/ 60314 h 5223472"/>
              <a:gd name="connsiteX1" fmla="*/ 4516644 w 4516644"/>
              <a:gd name="connsiteY1" fmla="*/ 5223472 h 5223472"/>
              <a:gd name="connsiteX2" fmla="*/ 0 w 4516644"/>
              <a:gd name="connsiteY2" fmla="*/ 5211753 h 5223472"/>
              <a:gd name="connsiteX3" fmla="*/ 10049 w 4516644"/>
              <a:gd name="connsiteY3" fmla="*/ 0 h 5223472"/>
              <a:gd name="connsiteX4" fmla="*/ 4386894 w 4516644"/>
              <a:gd name="connsiteY4" fmla="*/ 60314 h 5223472"/>
              <a:gd name="connsiteX0" fmla="*/ 4386894 w 4549695"/>
              <a:gd name="connsiteY0" fmla="*/ 60314 h 5240227"/>
              <a:gd name="connsiteX1" fmla="*/ 4549695 w 4549695"/>
              <a:gd name="connsiteY1" fmla="*/ 5240227 h 5240227"/>
              <a:gd name="connsiteX2" fmla="*/ 0 w 4549695"/>
              <a:gd name="connsiteY2" fmla="*/ 5211753 h 5240227"/>
              <a:gd name="connsiteX3" fmla="*/ 10049 w 4549695"/>
              <a:gd name="connsiteY3" fmla="*/ 0 h 5240227"/>
              <a:gd name="connsiteX4" fmla="*/ 4386894 w 4549695"/>
              <a:gd name="connsiteY4" fmla="*/ 60314 h 5240227"/>
              <a:gd name="connsiteX0" fmla="*/ 4370369 w 4549695"/>
              <a:gd name="connsiteY0" fmla="*/ 0 h 5246934"/>
              <a:gd name="connsiteX1" fmla="*/ 4549695 w 4549695"/>
              <a:gd name="connsiteY1" fmla="*/ 5246934 h 5246934"/>
              <a:gd name="connsiteX2" fmla="*/ 0 w 4549695"/>
              <a:gd name="connsiteY2" fmla="*/ 5218460 h 5246934"/>
              <a:gd name="connsiteX3" fmla="*/ 10049 w 4549695"/>
              <a:gd name="connsiteY3" fmla="*/ 6707 h 5246934"/>
              <a:gd name="connsiteX4" fmla="*/ 4370369 w 4549695"/>
              <a:gd name="connsiteY4" fmla="*/ 0 h 524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9695" h="5246934">
                <a:moveTo>
                  <a:pt x="4370369" y="0"/>
                </a:moveTo>
                <a:lnTo>
                  <a:pt x="4549695" y="5246934"/>
                </a:lnTo>
                <a:lnTo>
                  <a:pt x="0" y="5218460"/>
                </a:lnTo>
                <a:cubicBezTo>
                  <a:pt x="3350" y="3486794"/>
                  <a:pt x="6699" y="1738373"/>
                  <a:pt x="10049" y="6707"/>
                </a:cubicBezTo>
                <a:lnTo>
                  <a:pt x="4370369" y="0"/>
                </a:lnTo>
                <a:close/>
              </a:path>
            </a:pathLst>
          </a:custGeom>
          <a:solidFill>
            <a:srgbClr val="F9FB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FCDB28-58EE-114B-9793-91AB54FD35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910" y="360780"/>
            <a:ext cx="1802017" cy="4356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CDE33B-C6EC-4240-ACD7-54DB3E2617ED}"/>
              </a:ext>
            </a:extLst>
          </p:cNvPr>
          <p:cNvSpPr/>
          <p:nvPr userDrawn="1"/>
        </p:nvSpPr>
        <p:spPr>
          <a:xfrm>
            <a:off x="394938" y="6240675"/>
            <a:ext cx="5992928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67" b="0" i="0">
                <a:solidFill>
                  <a:srgbClr val="505050"/>
                </a:solidFill>
                <a:effectLst/>
                <a:latin typeface="Calibri" charset="0"/>
              </a:rPr>
              <a:t>This Document is the Property of Access UK Limited Classification - Restricted</a:t>
            </a:r>
            <a:endParaRPr lang="en-US" sz="1067">
              <a:solidFill>
                <a:srgbClr val="50505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6B185F-2454-0D44-BF67-353058EAE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525" y="2022427"/>
            <a:ext cx="5204013" cy="643020"/>
          </a:xfrm>
          <a:prstGeom prst="rect">
            <a:avLst/>
          </a:prstGeom>
          <a:noFill/>
        </p:spPr>
        <p:txBody>
          <a:bodyPr anchor="b"/>
          <a:lstStyle>
            <a:lvl1pPr marL="12700" indent="0" algn="l">
              <a:tabLst/>
              <a:defRPr sz="3600">
                <a:solidFill>
                  <a:srgbClr val="E3003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DE77EDF-ADFD-0943-B1C1-9BDA1A2DFAE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7525" y="2946904"/>
            <a:ext cx="5204013" cy="2841714"/>
          </a:xfrm>
          <a:prstGeom prst="rect">
            <a:avLst/>
          </a:prstGeom>
        </p:spPr>
        <p:txBody>
          <a:bodyPr/>
          <a:lstStyle>
            <a:lvl2pPr>
              <a:buClr>
                <a:srgbClr val="E40040"/>
              </a:buClr>
              <a:defRPr/>
            </a:lvl2pPr>
            <a:lvl3pPr>
              <a:buClr>
                <a:srgbClr val="53BAB3"/>
              </a:buClr>
              <a:defRPr/>
            </a:lvl3pPr>
            <a:lvl4pPr>
              <a:buClr>
                <a:srgbClr val="430F27"/>
              </a:buClr>
              <a:defRPr/>
            </a:lvl4pPr>
            <a:lvl5pPr>
              <a:buClr>
                <a:srgbClr val="C0000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68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46E7C-C617-F746-A7EC-00F8CE70F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8" y="1449388"/>
            <a:ext cx="5651499" cy="4751387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2D2E4-25F3-E645-AAFB-664C19A84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4" y="1449388"/>
            <a:ext cx="5651498" cy="4751387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234A8-E3D9-0943-9695-214554827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663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P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8E0D0158-FBEE-C94C-9EEE-243EB9CE2F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6502" y="0"/>
            <a:ext cx="718549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9C8303-C0BA-BF4D-8426-847EDA16FB02}"/>
              </a:ext>
            </a:extLst>
          </p:cNvPr>
          <p:cNvSpPr/>
          <p:nvPr userDrawn="1"/>
        </p:nvSpPr>
        <p:spPr>
          <a:xfrm>
            <a:off x="3748522" y="0"/>
            <a:ext cx="4095892" cy="685800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  <a:alpha val="0"/>
                </a:schemeClr>
              </a:gs>
              <a:gs pos="68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56E6E25-6DF1-F047-BC62-43FE3A0A5610}"/>
              </a:ext>
            </a:extLst>
          </p:cNvPr>
          <p:cNvSpPr/>
          <p:nvPr userDrawn="1"/>
        </p:nvSpPr>
        <p:spPr bwMode="auto">
          <a:xfrm>
            <a:off x="-37348" y="-17549"/>
            <a:ext cx="6480219" cy="6893098"/>
          </a:xfrm>
          <a:custGeom>
            <a:avLst/>
            <a:gdLst>
              <a:gd name="connsiteX0" fmla="*/ 2934119 w 8983227"/>
              <a:gd name="connsiteY0" fmla="*/ 5174901 h 5205046"/>
              <a:gd name="connsiteX1" fmla="*/ 8983227 w 8983227"/>
              <a:gd name="connsiteY1" fmla="*/ 0 h 5205046"/>
              <a:gd name="connsiteX2" fmla="*/ 0 w 8983227"/>
              <a:gd name="connsiteY2" fmla="*/ 0 h 5205046"/>
              <a:gd name="connsiteX3" fmla="*/ 20097 w 8983227"/>
              <a:gd name="connsiteY3" fmla="*/ 5205046 h 5205046"/>
              <a:gd name="connsiteX4" fmla="*/ 2934119 w 8983227"/>
              <a:gd name="connsiteY4" fmla="*/ 5174901 h 5205046"/>
              <a:gd name="connsiteX0" fmla="*/ 2934119 w 5711217"/>
              <a:gd name="connsiteY0" fmla="*/ 5183279 h 5213424"/>
              <a:gd name="connsiteX1" fmla="*/ 5711217 w 5711217"/>
              <a:gd name="connsiteY1" fmla="*/ 0 h 5213424"/>
              <a:gd name="connsiteX2" fmla="*/ 0 w 5711217"/>
              <a:gd name="connsiteY2" fmla="*/ 8378 h 5213424"/>
              <a:gd name="connsiteX3" fmla="*/ 20097 w 5711217"/>
              <a:gd name="connsiteY3" fmla="*/ 5213424 h 5213424"/>
              <a:gd name="connsiteX4" fmla="*/ 2934119 w 5711217"/>
              <a:gd name="connsiteY4" fmla="*/ 5183279 h 5213424"/>
              <a:gd name="connsiteX0" fmla="*/ 3843011 w 5711217"/>
              <a:gd name="connsiteY0" fmla="*/ 5225169 h 5225169"/>
              <a:gd name="connsiteX1" fmla="*/ 5711217 w 5711217"/>
              <a:gd name="connsiteY1" fmla="*/ 0 h 5225169"/>
              <a:gd name="connsiteX2" fmla="*/ 0 w 5711217"/>
              <a:gd name="connsiteY2" fmla="*/ 8378 h 5225169"/>
              <a:gd name="connsiteX3" fmla="*/ 20097 w 5711217"/>
              <a:gd name="connsiteY3" fmla="*/ 5213424 h 5225169"/>
              <a:gd name="connsiteX4" fmla="*/ 3843011 w 5711217"/>
              <a:gd name="connsiteY4" fmla="*/ 5225169 h 5225169"/>
              <a:gd name="connsiteX0" fmla="*/ 3843011 w 5446812"/>
              <a:gd name="connsiteY0" fmla="*/ 5216791 h 5216791"/>
              <a:gd name="connsiteX1" fmla="*/ 5446812 w 5446812"/>
              <a:gd name="connsiteY1" fmla="*/ 8378 h 5216791"/>
              <a:gd name="connsiteX2" fmla="*/ 0 w 5446812"/>
              <a:gd name="connsiteY2" fmla="*/ 0 h 5216791"/>
              <a:gd name="connsiteX3" fmla="*/ 20097 w 5446812"/>
              <a:gd name="connsiteY3" fmla="*/ 5205046 h 5216791"/>
              <a:gd name="connsiteX4" fmla="*/ 3843011 w 5446812"/>
              <a:gd name="connsiteY4" fmla="*/ 5216791 h 5216791"/>
              <a:gd name="connsiteX0" fmla="*/ 3843011 w 4860164"/>
              <a:gd name="connsiteY0" fmla="*/ 5216791 h 5216791"/>
              <a:gd name="connsiteX1" fmla="*/ 4860164 w 4860164"/>
              <a:gd name="connsiteY1" fmla="*/ 16756 h 5216791"/>
              <a:gd name="connsiteX2" fmla="*/ 0 w 4860164"/>
              <a:gd name="connsiteY2" fmla="*/ 0 h 5216791"/>
              <a:gd name="connsiteX3" fmla="*/ 20097 w 4860164"/>
              <a:gd name="connsiteY3" fmla="*/ 5205046 h 5216791"/>
              <a:gd name="connsiteX4" fmla="*/ 3843011 w 4860164"/>
              <a:gd name="connsiteY4" fmla="*/ 5216791 h 5216791"/>
              <a:gd name="connsiteX0" fmla="*/ 4074365 w 4860164"/>
              <a:gd name="connsiteY0" fmla="*/ 5233547 h 5233547"/>
              <a:gd name="connsiteX1" fmla="*/ 4860164 w 4860164"/>
              <a:gd name="connsiteY1" fmla="*/ 16756 h 5233547"/>
              <a:gd name="connsiteX2" fmla="*/ 0 w 4860164"/>
              <a:gd name="connsiteY2" fmla="*/ 0 h 5233547"/>
              <a:gd name="connsiteX3" fmla="*/ 20097 w 4860164"/>
              <a:gd name="connsiteY3" fmla="*/ 5205046 h 5233547"/>
              <a:gd name="connsiteX4" fmla="*/ 4074365 w 4860164"/>
              <a:gd name="connsiteY4" fmla="*/ 5233547 h 5233547"/>
              <a:gd name="connsiteX0" fmla="*/ 4074365 w 4860164"/>
              <a:gd name="connsiteY0" fmla="*/ 5241925 h 5241925"/>
              <a:gd name="connsiteX1" fmla="*/ 4860164 w 4860164"/>
              <a:gd name="connsiteY1" fmla="*/ 0 h 5241925"/>
              <a:gd name="connsiteX2" fmla="*/ 0 w 4860164"/>
              <a:gd name="connsiteY2" fmla="*/ 8378 h 5241925"/>
              <a:gd name="connsiteX3" fmla="*/ 20097 w 4860164"/>
              <a:gd name="connsiteY3" fmla="*/ 5213424 h 5241925"/>
              <a:gd name="connsiteX4" fmla="*/ 4074365 w 4860164"/>
              <a:gd name="connsiteY4" fmla="*/ 5241925 h 524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0164" h="5241925">
                <a:moveTo>
                  <a:pt x="4074365" y="5241925"/>
                </a:moveTo>
                <a:lnTo>
                  <a:pt x="4860164" y="0"/>
                </a:lnTo>
                <a:lnTo>
                  <a:pt x="0" y="8378"/>
                </a:lnTo>
                <a:lnTo>
                  <a:pt x="20097" y="5213424"/>
                </a:lnTo>
                <a:lnTo>
                  <a:pt x="4074365" y="5241925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8D598E7-107A-6A48-83C6-E328FB565865}"/>
              </a:ext>
            </a:extLst>
          </p:cNvPr>
          <p:cNvSpPr/>
          <p:nvPr userDrawn="1"/>
        </p:nvSpPr>
        <p:spPr bwMode="auto">
          <a:xfrm>
            <a:off x="-37348" y="-6772"/>
            <a:ext cx="6066260" cy="6899870"/>
          </a:xfrm>
          <a:custGeom>
            <a:avLst/>
            <a:gdLst>
              <a:gd name="connsiteX0" fmla="*/ 7063992 w 7063992"/>
              <a:gd name="connsiteY0" fmla="*/ 10048 h 5215094"/>
              <a:gd name="connsiteX1" fmla="*/ 4260501 w 7063992"/>
              <a:gd name="connsiteY1" fmla="*/ 5215094 h 5215094"/>
              <a:gd name="connsiteX2" fmla="*/ 0 w 7063992"/>
              <a:gd name="connsiteY2" fmla="*/ 5194997 h 5215094"/>
              <a:gd name="connsiteX3" fmla="*/ 10049 w 7063992"/>
              <a:gd name="connsiteY3" fmla="*/ 0 h 5215094"/>
              <a:gd name="connsiteX4" fmla="*/ 7063992 w 7063992"/>
              <a:gd name="connsiteY4" fmla="*/ 10048 h 5215094"/>
              <a:gd name="connsiteX0" fmla="*/ 4758713 w 4758713"/>
              <a:gd name="connsiteY0" fmla="*/ 1670 h 5215094"/>
              <a:gd name="connsiteX1" fmla="*/ 4260501 w 4758713"/>
              <a:gd name="connsiteY1" fmla="*/ 5215094 h 5215094"/>
              <a:gd name="connsiteX2" fmla="*/ 0 w 4758713"/>
              <a:gd name="connsiteY2" fmla="*/ 5194997 h 5215094"/>
              <a:gd name="connsiteX3" fmla="*/ 10049 w 4758713"/>
              <a:gd name="connsiteY3" fmla="*/ 0 h 5215094"/>
              <a:gd name="connsiteX4" fmla="*/ 4758713 w 4758713"/>
              <a:gd name="connsiteY4" fmla="*/ 1670 h 5215094"/>
              <a:gd name="connsiteX0" fmla="*/ 4758713 w 4758713"/>
              <a:gd name="connsiteY0" fmla="*/ 1670 h 5223472"/>
              <a:gd name="connsiteX1" fmla="*/ 4516644 w 4758713"/>
              <a:gd name="connsiteY1" fmla="*/ 5223472 h 5223472"/>
              <a:gd name="connsiteX2" fmla="*/ 0 w 4758713"/>
              <a:gd name="connsiteY2" fmla="*/ 5194997 h 5223472"/>
              <a:gd name="connsiteX3" fmla="*/ 10049 w 4758713"/>
              <a:gd name="connsiteY3" fmla="*/ 0 h 5223472"/>
              <a:gd name="connsiteX4" fmla="*/ 4758713 w 4758713"/>
              <a:gd name="connsiteY4" fmla="*/ 1670 h 5223472"/>
              <a:gd name="connsiteX0" fmla="*/ 4758713 w 4758713"/>
              <a:gd name="connsiteY0" fmla="*/ 1670 h 5223472"/>
              <a:gd name="connsiteX1" fmla="*/ 4516644 w 4758713"/>
              <a:gd name="connsiteY1" fmla="*/ 5223472 h 5223472"/>
              <a:gd name="connsiteX2" fmla="*/ 0 w 4758713"/>
              <a:gd name="connsiteY2" fmla="*/ 5211753 h 5223472"/>
              <a:gd name="connsiteX3" fmla="*/ 10049 w 4758713"/>
              <a:gd name="connsiteY3" fmla="*/ 0 h 5223472"/>
              <a:gd name="connsiteX4" fmla="*/ 4758713 w 4758713"/>
              <a:gd name="connsiteY4" fmla="*/ 1670 h 5223472"/>
              <a:gd name="connsiteX0" fmla="*/ 4386894 w 4516644"/>
              <a:gd name="connsiteY0" fmla="*/ 60314 h 5223472"/>
              <a:gd name="connsiteX1" fmla="*/ 4516644 w 4516644"/>
              <a:gd name="connsiteY1" fmla="*/ 5223472 h 5223472"/>
              <a:gd name="connsiteX2" fmla="*/ 0 w 4516644"/>
              <a:gd name="connsiteY2" fmla="*/ 5211753 h 5223472"/>
              <a:gd name="connsiteX3" fmla="*/ 10049 w 4516644"/>
              <a:gd name="connsiteY3" fmla="*/ 0 h 5223472"/>
              <a:gd name="connsiteX4" fmla="*/ 4386894 w 4516644"/>
              <a:gd name="connsiteY4" fmla="*/ 60314 h 5223472"/>
              <a:gd name="connsiteX0" fmla="*/ 4386894 w 4549695"/>
              <a:gd name="connsiteY0" fmla="*/ 60314 h 5240227"/>
              <a:gd name="connsiteX1" fmla="*/ 4549695 w 4549695"/>
              <a:gd name="connsiteY1" fmla="*/ 5240227 h 5240227"/>
              <a:gd name="connsiteX2" fmla="*/ 0 w 4549695"/>
              <a:gd name="connsiteY2" fmla="*/ 5211753 h 5240227"/>
              <a:gd name="connsiteX3" fmla="*/ 10049 w 4549695"/>
              <a:gd name="connsiteY3" fmla="*/ 0 h 5240227"/>
              <a:gd name="connsiteX4" fmla="*/ 4386894 w 4549695"/>
              <a:gd name="connsiteY4" fmla="*/ 60314 h 5240227"/>
              <a:gd name="connsiteX0" fmla="*/ 4370369 w 4549695"/>
              <a:gd name="connsiteY0" fmla="*/ 0 h 5246934"/>
              <a:gd name="connsiteX1" fmla="*/ 4549695 w 4549695"/>
              <a:gd name="connsiteY1" fmla="*/ 5246934 h 5246934"/>
              <a:gd name="connsiteX2" fmla="*/ 0 w 4549695"/>
              <a:gd name="connsiteY2" fmla="*/ 5218460 h 5246934"/>
              <a:gd name="connsiteX3" fmla="*/ 10049 w 4549695"/>
              <a:gd name="connsiteY3" fmla="*/ 6707 h 5246934"/>
              <a:gd name="connsiteX4" fmla="*/ 4370369 w 4549695"/>
              <a:gd name="connsiteY4" fmla="*/ 0 h 524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9695" h="5246934">
                <a:moveTo>
                  <a:pt x="4370369" y="0"/>
                </a:moveTo>
                <a:lnTo>
                  <a:pt x="4549695" y="5246934"/>
                </a:lnTo>
                <a:lnTo>
                  <a:pt x="0" y="5218460"/>
                </a:lnTo>
                <a:cubicBezTo>
                  <a:pt x="3350" y="3486794"/>
                  <a:pt x="6699" y="1738373"/>
                  <a:pt x="10049" y="6707"/>
                </a:cubicBezTo>
                <a:lnTo>
                  <a:pt x="4370369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FCDB28-58EE-114B-9793-91AB54FD35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910" y="360780"/>
            <a:ext cx="1802017" cy="4356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CDE33B-C6EC-4240-ACD7-54DB3E2617ED}"/>
              </a:ext>
            </a:extLst>
          </p:cNvPr>
          <p:cNvSpPr/>
          <p:nvPr userDrawn="1"/>
        </p:nvSpPr>
        <p:spPr>
          <a:xfrm>
            <a:off x="394938" y="6240675"/>
            <a:ext cx="5992928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67" b="0" i="0">
                <a:solidFill>
                  <a:schemeClr val="bg1"/>
                </a:solidFill>
                <a:effectLst/>
                <a:latin typeface="Calibri" charset="0"/>
              </a:rPr>
              <a:t>This Document is the Property of Access UK Limited Classification - Restricted</a:t>
            </a:r>
            <a:endParaRPr lang="en-US" sz="1067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62A2D5E-7DB8-5A4F-936F-D29328D24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525" y="2022427"/>
            <a:ext cx="5204013" cy="643020"/>
          </a:xfrm>
          <a:prstGeom prst="rect">
            <a:avLst/>
          </a:prstGeom>
          <a:noFill/>
        </p:spPr>
        <p:txBody>
          <a:bodyPr anchor="b"/>
          <a:lstStyle>
            <a:lvl1pPr marL="12700" indent="0" algn="l">
              <a:tabLst/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B38CCD-3FD8-0C41-95E7-E6DF78DA0DA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7525" y="2946904"/>
            <a:ext cx="5204013" cy="28417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E4004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326F6C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430F27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3132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g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8E0D0158-FBEE-C94C-9EEE-243EB9CE2F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6502" y="0"/>
            <a:ext cx="718549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9C8303-C0BA-BF4D-8426-847EDA16FB02}"/>
              </a:ext>
            </a:extLst>
          </p:cNvPr>
          <p:cNvSpPr/>
          <p:nvPr userDrawn="1"/>
        </p:nvSpPr>
        <p:spPr>
          <a:xfrm>
            <a:off x="3748522" y="0"/>
            <a:ext cx="4095892" cy="685800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  <a:alpha val="0"/>
                </a:schemeClr>
              </a:gs>
              <a:gs pos="68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56E6E25-6DF1-F047-BC62-43FE3A0A5610}"/>
              </a:ext>
            </a:extLst>
          </p:cNvPr>
          <p:cNvSpPr/>
          <p:nvPr userDrawn="1"/>
        </p:nvSpPr>
        <p:spPr bwMode="auto">
          <a:xfrm>
            <a:off x="-37348" y="-17549"/>
            <a:ext cx="6480219" cy="6893098"/>
          </a:xfrm>
          <a:custGeom>
            <a:avLst/>
            <a:gdLst>
              <a:gd name="connsiteX0" fmla="*/ 2934119 w 8983227"/>
              <a:gd name="connsiteY0" fmla="*/ 5174901 h 5205046"/>
              <a:gd name="connsiteX1" fmla="*/ 8983227 w 8983227"/>
              <a:gd name="connsiteY1" fmla="*/ 0 h 5205046"/>
              <a:gd name="connsiteX2" fmla="*/ 0 w 8983227"/>
              <a:gd name="connsiteY2" fmla="*/ 0 h 5205046"/>
              <a:gd name="connsiteX3" fmla="*/ 20097 w 8983227"/>
              <a:gd name="connsiteY3" fmla="*/ 5205046 h 5205046"/>
              <a:gd name="connsiteX4" fmla="*/ 2934119 w 8983227"/>
              <a:gd name="connsiteY4" fmla="*/ 5174901 h 5205046"/>
              <a:gd name="connsiteX0" fmla="*/ 2934119 w 5711217"/>
              <a:gd name="connsiteY0" fmla="*/ 5183279 h 5213424"/>
              <a:gd name="connsiteX1" fmla="*/ 5711217 w 5711217"/>
              <a:gd name="connsiteY1" fmla="*/ 0 h 5213424"/>
              <a:gd name="connsiteX2" fmla="*/ 0 w 5711217"/>
              <a:gd name="connsiteY2" fmla="*/ 8378 h 5213424"/>
              <a:gd name="connsiteX3" fmla="*/ 20097 w 5711217"/>
              <a:gd name="connsiteY3" fmla="*/ 5213424 h 5213424"/>
              <a:gd name="connsiteX4" fmla="*/ 2934119 w 5711217"/>
              <a:gd name="connsiteY4" fmla="*/ 5183279 h 5213424"/>
              <a:gd name="connsiteX0" fmla="*/ 3843011 w 5711217"/>
              <a:gd name="connsiteY0" fmla="*/ 5225169 h 5225169"/>
              <a:gd name="connsiteX1" fmla="*/ 5711217 w 5711217"/>
              <a:gd name="connsiteY1" fmla="*/ 0 h 5225169"/>
              <a:gd name="connsiteX2" fmla="*/ 0 w 5711217"/>
              <a:gd name="connsiteY2" fmla="*/ 8378 h 5225169"/>
              <a:gd name="connsiteX3" fmla="*/ 20097 w 5711217"/>
              <a:gd name="connsiteY3" fmla="*/ 5213424 h 5225169"/>
              <a:gd name="connsiteX4" fmla="*/ 3843011 w 5711217"/>
              <a:gd name="connsiteY4" fmla="*/ 5225169 h 5225169"/>
              <a:gd name="connsiteX0" fmla="*/ 3843011 w 5446812"/>
              <a:gd name="connsiteY0" fmla="*/ 5216791 h 5216791"/>
              <a:gd name="connsiteX1" fmla="*/ 5446812 w 5446812"/>
              <a:gd name="connsiteY1" fmla="*/ 8378 h 5216791"/>
              <a:gd name="connsiteX2" fmla="*/ 0 w 5446812"/>
              <a:gd name="connsiteY2" fmla="*/ 0 h 5216791"/>
              <a:gd name="connsiteX3" fmla="*/ 20097 w 5446812"/>
              <a:gd name="connsiteY3" fmla="*/ 5205046 h 5216791"/>
              <a:gd name="connsiteX4" fmla="*/ 3843011 w 5446812"/>
              <a:gd name="connsiteY4" fmla="*/ 5216791 h 5216791"/>
              <a:gd name="connsiteX0" fmla="*/ 3843011 w 4860164"/>
              <a:gd name="connsiteY0" fmla="*/ 5216791 h 5216791"/>
              <a:gd name="connsiteX1" fmla="*/ 4860164 w 4860164"/>
              <a:gd name="connsiteY1" fmla="*/ 16756 h 5216791"/>
              <a:gd name="connsiteX2" fmla="*/ 0 w 4860164"/>
              <a:gd name="connsiteY2" fmla="*/ 0 h 5216791"/>
              <a:gd name="connsiteX3" fmla="*/ 20097 w 4860164"/>
              <a:gd name="connsiteY3" fmla="*/ 5205046 h 5216791"/>
              <a:gd name="connsiteX4" fmla="*/ 3843011 w 4860164"/>
              <a:gd name="connsiteY4" fmla="*/ 5216791 h 5216791"/>
              <a:gd name="connsiteX0" fmla="*/ 4074365 w 4860164"/>
              <a:gd name="connsiteY0" fmla="*/ 5233547 h 5233547"/>
              <a:gd name="connsiteX1" fmla="*/ 4860164 w 4860164"/>
              <a:gd name="connsiteY1" fmla="*/ 16756 h 5233547"/>
              <a:gd name="connsiteX2" fmla="*/ 0 w 4860164"/>
              <a:gd name="connsiteY2" fmla="*/ 0 h 5233547"/>
              <a:gd name="connsiteX3" fmla="*/ 20097 w 4860164"/>
              <a:gd name="connsiteY3" fmla="*/ 5205046 h 5233547"/>
              <a:gd name="connsiteX4" fmla="*/ 4074365 w 4860164"/>
              <a:gd name="connsiteY4" fmla="*/ 5233547 h 5233547"/>
              <a:gd name="connsiteX0" fmla="*/ 4074365 w 4860164"/>
              <a:gd name="connsiteY0" fmla="*/ 5241925 h 5241925"/>
              <a:gd name="connsiteX1" fmla="*/ 4860164 w 4860164"/>
              <a:gd name="connsiteY1" fmla="*/ 0 h 5241925"/>
              <a:gd name="connsiteX2" fmla="*/ 0 w 4860164"/>
              <a:gd name="connsiteY2" fmla="*/ 8378 h 5241925"/>
              <a:gd name="connsiteX3" fmla="*/ 20097 w 4860164"/>
              <a:gd name="connsiteY3" fmla="*/ 5213424 h 5241925"/>
              <a:gd name="connsiteX4" fmla="*/ 4074365 w 4860164"/>
              <a:gd name="connsiteY4" fmla="*/ 5241925 h 524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0164" h="5241925">
                <a:moveTo>
                  <a:pt x="4074365" y="5241925"/>
                </a:moveTo>
                <a:lnTo>
                  <a:pt x="4860164" y="0"/>
                </a:lnTo>
                <a:lnTo>
                  <a:pt x="0" y="8378"/>
                </a:lnTo>
                <a:lnTo>
                  <a:pt x="20097" y="5213424"/>
                </a:lnTo>
                <a:lnTo>
                  <a:pt x="4074365" y="5241925"/>
                </a:lnTo>
                <a:close/>
              </a:path>
            </a:pathLst>
          </a:custGeom>
          <a:solidFill>
            <a:srgbClr val="E3003F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8D598E7-107A-6A48-83C6-E328FB565865}"/>
              </a:ext>
            </a:extLst>
          </p:cNvPr>
          <p:cNvSpPr/>
          <p:nvPr userDrawn="1"/>
        </p:nvSpPr>
        <p:spPr bwMode="auto">
          <a:xfrm>
            <a:off x="-37348" y="-6772"/>
            <a:ext cx="6066260" cy="6899870"/>
          </a:xfrm>
          <a:custGeom>
            <a:avLst/>
            <a:gdLst>
              <a:gd name="connsiteX0" fmla="*/ 7063992 w 7063992"/>
              <a:gd name="connsiteY0" fmla="*/ 10048 h 5215094"/>
              <a:gd name="connsiteX1" fmla="*/ 4260501 w 7063992"/>
              <a:gd name="connsiteY1" fmla="*/ 5215094 h 5215094"/>
              <a:gd name="connsiteX2" fmla="*/ 0 w 7063992"/>
              <a:gd name="connsiteY2" fmla="*/ 5194997 h 5215094"/>
              <a:gd name="connsiteX3" fmla="*/ 10049 w 7063992"/>
              <a:gd name="connsiteY3" fmla="*/ 0 h 5215094"/>
              <a:gd name="connsiteX4" fmla="*/ 7063992 w 7063992"/>
              <a:gd name="connsiteY4" fmla="*/ 10048 h 5215094"/>
              <a:gd name="connsiteX0" fmla="*/ 4758713 w 4758713"/>
              <a:gd name="connsiteY0" fmla="*/ 1670 h 5215094"/>
              <a:gd name="connsiteX1" fmla="*/ 4260501 w 4758713"/>
              <a:gd name="connsiteY1" fmla="*/ 5215094 h 5215094"/>
              <a:gd name="connsiteX2" fmla="*/ 0 w 4758713"/>
              <a:gd name="connsiteY2" fmla="*/ 5194997 h 5215094"/>
              <a:gd name="connsiteX3" fmla="*/ 10049 w 4758713"/>
              <a:gd name="connsiteY3" fmla="*/ 0 h 5215094"/>
              <a:gd name="connsiteX4" fmla="*/ 4758713 w 4758713"/>
              <a:gd name="connsiteY4" fmla="*/ 1670 h 5215094"/>
              <a:gd name="connsiteX0" fmla="*/ 4758713 w 4758713"/>
              <a:gd name="connsiteY0" fmla="*/ 1670 h 5223472"/>
              <a:gd name="connsiteX1" fmla="*/ 4516644 w 4758713"/>
              <a:gd name="connsiteY1" fmla="*/ 5223472 h 5223472"/>
              <a:gd name="connsiteX2" fmla="*/ 0 w 4758713"/>
              <a:gd name="connsiteY2" fmla="*/ 5194997 h 5223472"/>
              <a:gd name="connsiteX3" fmla="*/ 10049 w 4758713"/>
              <a:gd name="connsiteY3" fmla="*/ 0 h 5223472"/>
              <a:gd name="connsiteX4" fmla="*/ 4758713 w 4758713"/>
              <a:gd name="connsiteY4" fmla="*/ 1670 h 5223472"/>
              <a:gd name="connsiteX0" fmla="*/ 4758713 w 4758713"/>
              <a:gd name="connsiteY0" fmla="*/ 1670 h 5223472"/>
              <a:gd name="connsiteX1" fmla="*/ 4516644 w 4758713"/>
              <a:gd name="connsiteY1" fmla="*/ 5223472 h 5223472"/>
              <a:gd name="connsiteX2" fmla="*/ 0 w 4758713"/>
              <a:gd name="connsiteY2" fmla="*/ 5211753 h 5223472"/>
              <a:gd name="connsiteX3" fmla="*/ 10049 w 4758713"/>
              <a:gd name="connsiteY3" fmla="*/ 0 h 5223472"/>
              <a:gd name="connsiteX4" fmla="*/ 4758713 w 4758713"/>
              <a:gd name="connsiteY4" fmla="*/ 1670 h 5223472"/>
              <a:gd name="connsiteX0" fmla="*/ 4386894 w 4516644"/>
              <a:gd name="connsiteY0" fmla="*/ 60314 h 5223472"/>
              <a:gd name="connsiteX1" fmla="*/ 4516644 w 4516644"/>
              <a:gd name="connsiteY1" fmla="*/ 5223472 h 5223472"/>
              <a:gd name="connsiteX2" fmla="*/ 0 w 4516644"/>
              <a:gd name="connsiteY2" fmla="*/ 5211753 h 5223472"/>
              <a:gd name="connsiteX3" fmla="*/ 10049 w 4516644"/>
              <a:gd name="connsiteY3" fmla="*/ 0 h 5223472"/>
              <a:gd name="connsiteX4" fmla="*/ 4386894 w 4516644"/>
              <a:gd name="connsiteY4" fmla="*/ 60314 h 5223472"/>
              <a:gd name="connsiteX0" fmla="*/ 4386894 w 4549695"/>
              <a:gd name="connsiteY0" fmla="*/ 60314 h 5240227"/>
              <a:gd name="connsiteX1" fmla="*/ 4549695 w 4549695"/>
              <a:gd name="connsiteY1" fmla="*/ 5240227 h 5240227"/>
              <a:gd name="connsiteX2" fmla="*/ 0 w 4549695"/>
              <a:gd name="connsiteY2" fmla="*/ 5211753 h 5240227"/>
              <a:gd name="connsiteX3" fmla="*/ 10049 w 4549695"/>
              <a:gd name="connsiteY3" fmla="*/ 0 h 5240227"/>
              <a:gd name="connsiteX4" fmla="*/ 4386894 w 4549695"/>
              <a:gd name="connsiteY4" fmla="*/ 60314 h 5240227"/>
              <a:gd name="connsiteX0" fmla="*/ 4370369 w 4549695"/>
              <a:gd name="connsiteY0" fmla="*/ 0 h 5246934"/>
              <a:gd name="connsiteX1" fmla="*/ 4549695 w 4549695"/>
              <a:gd name="connsiteY1" fmla="*/ 5246934 h 5246934"/>
              <a:gd name="connsiteX2" fmla="*/ 0 w 4549695"/>
              <a:gd name="connsiteY2" fmla="*/ 5218460 h 5246934"/>
              <a:gd name="connsiteX3" fmla="*/ 10049 w 4549695"/>
              <a:gd name="connsiteY3" fmla="*/ 6707 h 5246934"/>
              <a:gd name="connsiteX4" fmla="*/ 4370369 w 4549695"/>
              <a:gd name="connsiteY4" fmla="*/ 0 h 524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9695" h="5246934">
                <a:moveTo>
                  <a:pt x="4370369" y="0"/>
                </a:moveTo>
                <a:lnTo>
                  <a:pt x="4549695" y="5246934"/>
                </a:lnTo>
                <a:lnTo>
                  <a:pt x="0" y="5218460"/>
                </a:lnTo>
                <a:cubicBezTo>
                  <a:pt x="3350" y="3486794"/>
                  <a:pt x="6699" y="1738373"/>
                  <a:pt x="10049" y="6707"/>
                </a:cubicBezTo>
                <a:lnTo>
                  <a:pt x="4370369" y="0"/>
                </a:lnTo>
                <a:close/>
              </a:path>
            </a:pathLst>
          </a:custGeom>
          <a:solidFill>
            <a:srgbClr val="E300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FCDB28-58EE-114B-9793-91AB54FD35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910" y="360780"/>
            <a:ext cx="1802017" cy="4356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CDE33B-C6EC-4240-ACD7-54DB3E2617ED}"/>
              </a:ext>
            </a:extLst>
          </p:cNvPr>
          <p:cNvSpPr/>
          <p:nvPr userDrawn="1"/>
        </p:nvSpPr>
        <p:spPr>
          <a:xfrm>
            <a:off x="394938" y="6240675"/>
            <a:ext cx="5992928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67" b="0" i="0">
                <a:solidFill>
                  <a:schemeClr val="bg1"/>
                </a:solidFill>
                <a:effectLst/>
                <a:latin typeface="Calibri" charset="0"/>
              </a:rPr>
              <a:t>This Document is the Property of Access UK Limited Classification - Restricted</a:t>
            </a:r>
            <a:endParaRPr lang="en-US" sz="1067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0757E1-85D3-EE4F-8584-1355ED896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525" y="2022427"/>
            <a:ext cx="5204013" cy="643020"/>
          </a:xfrm>
          <a:prstGeom prst="rect">
            <a:avLst/>
          </a:prstGeom>
          <a:noFill/>
        </p:spPr>
        <p:txBody>
          <a:bodyPr anchor="b"/>
          <a:lstStyle>
            <a:lvl1pPr marL="12700" indent="0" algn="l">
              <a:tabLst/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9F914E5-158C-064E-8FFC-901A059DA68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7525" y="2946904"/>
            <a:ext cx="5204013" cy="28417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53BAB3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430F27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77304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8E0D0158-FBEE-C94C-9EEE-243EB9CE2F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6502" y="0"/>
            <a:ext cx="718549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9C8303-C0BA-BF4D-8426-847EDA16FB02}"/>
              </a:ext>
            </a:extLst>
          </p:cNvPr>
          <p:cNvSpPr/>
          <p:nvPr userDrawn="1"/>
        </p:nvSpPr>
        <p:spPr>
          <a:xfrm>
            <a:off x="3748522" y="0"/>
            <a:ext cx="4095892" cy="685800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  <a:alpha val="0"/>
                </a:schemeClr>
              </a:gs>
              <a:gs pos="68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56E6E25-6DF1-F047-BC62-43FE3A0A5610}"/>
              </a:ext>
            </a:extLst>
          </p:cNvPr>
          <p:cNvSpPr/>
          <p:nvPr userDrawn="1"/>
        </p:nvSpPr>
        <p:spPr bwMode="auto">
          <a:xfrm>
            <a:off x="-37348" y="-17549"/>
            <a:ext cx="6480219" cy="6893098"/>
          </a:xfrm>
          <a:custGeom>
            <a:avLst/>
            <a:gdLst>
              <a:gd name="connsiteX0" fmla="*/ 2934119 w 8983227"/>
              <a:gd name="connsiteY0" fmla="*/ 5174901 h 5205046"/>
              <a:gd name="connsiteX1" fmla="*/ 8983227 w 8983227"/>
              <a:gd name="connsiteY1" fmla="*/ 0 h 5205046"/>
              <a:gd name="connsiteX2" fmla="*/ 0 w 8983227"/>
              <a:gd name="connsiteY2" fmla="*/ 0 h 5205046"/>
              <a:gd name="connsiteX3" fmla="*/ 20097 w 8983227"/>
              <a:gd name="connsiteY3" fmla="*/ 5205046 h 5205046"/>
              <a:gd name="connsiteX4" fmla="*/ 2934119 w 8983227"/>
              <a:gd name="connsiteY4" fmla="*/ 5174901 h 5205046"/>
              <a:gd name="connsiteX0" fmla="*/ 2934119 w 5711217"/>
              <a:gd name="connsiteY0" fmla="*/ 5183279 h 5213424"/>
              <a:gd name="connsiteX1" fmla="*/ 5711217 w 5711217"/>
              <a:gd name="connsiteY1" fmla="*/ 0 h 5213424"/>
              <a:gd name="connsiteX2" fmla="*/ 0 w 5711217"/>
              <a:gd name="connsiteY2" fmla="*/ 8378 h 5213424"/>
              <a:gd name="connsiteX3" fmla="*/ 20097 w 5711217"/>
              <a:gd name="connsiteY3" fmla="*/ 5213424 h 5213424"/>
              <a:gd name="connsiteX4" fmla="*/ 2934119 w 5711217"/>
              <a:gd name="connsiteY4" fmla="*/ 5183279 h 5213424"/>
              <a:gd name="connsiteX0" fmla="*/ 3843011 w 5711217"/>
              <a:gd name="connsiteY0" fmla="*/ 5225169 h 5225169"/>
              <a:gd name="connsiteX1" fmla="*/ 5711217 w 5711217"/>
              <a:gd name="connsiteY1" fmla="*/ 0 h 5225169"/>
              <a:gd name="connsiteX2" fmla="*/ 0 w 5711217"/>
              <a:gd name="connsiteY2" fmla="*/ 8378 h 5225169"/>
              <a:gd name="connsiteX3" fmla="*/ 20097 w 5711217"/>
              <a:gd name="connsiteY3" fmla="*/ 5213424 h 5225169"/>
              <a:gd name="connsiteX4" fmla="*/ 3843011 w 5711217"/>
              <a:gd name="connsiteY4" fmla="*/ 5225169 h 5225169"/>
              <a:gd name="connsiteX0" fmla="*/ 3843011 w 5446812"/>
              <a:gd name="connsiteY0" fmla="*/ 5216791 h 5216791"/>
              <a:gd name="connsiteX1" fmla="*/ 5446812 w 5446812"/>
              <a:gd name="connsiteY1" fmla="*/ 8378 h 5216791"/>
              <a:gd name="connsiteX2" fmla="*/ 0 w 5446812"/>
              <a:gd name="connsiteY2" fmla="*/ 0 h 5216791"/>
              <a:gd name="connsiteX3" fmla="*/ 20097 w 5446812"/>
              <a:gd name="connsiteY3" fmla="*/ 5205046 h 5216791"/>
              <a:gd name="connsiteX4" fmla="*/ 3843011 w 5446812"/>
              <a:gd name="connsiteY4" fmla="*/ 5216791 h 5216791"/>
              <a:gd name="connsiteX0" fmla="*/ 3843011 w 4860164"/>
              <a:gd name="connsiteY0" fmla="*/ 5216791 h 5216791"/>
              <a:gd name="connsiteX1" fmla="*/ 4860164 w 4860164"/>
              <a:gd name="connsiteY1" fmla="*/ 16756 h 5216791"/>
              <a:gd name="connsiteX2" fmla="*/ 0 w 4860164"/>
              <a:gd name="connsiteY2" fmla="*/ 0 h 5216791"/>
              <a:gd name="connsiteX3" fmla="*/ 20097 w 4860164"/>
              <a:gd name="connsiteY3" fmla="*/ 5205046 h 5216791"/>
              <a:gd name="connsiteX4" fmla="*/ 3843011 w 4860164"/>
              <a:gd name="connsiteY4" fmla="*/ 5216791 h 5216791"/>
              <a:gd name="connsiteX0" fmla="*/ 4074365 w 4860164"/>
              <a:gd name="connsiteY0" fmla="*/ 5233547 h 5233547"/>
              <a:gd name="connsiteX1" fmla="*/ 4860164 w 4860164"/>
              <a:gd name="connsiteY1" fmla="*/ 16756 h 5233547"/>
              <a:gd name="connsiteX2" fmla="*/ 0 w 4860164"/>
              <a:gd name="connsiteY2" fmla="*/ 0 h 5233547"/>
              <a:gd name="connsiteX3" fmla="*/ 20097 w 4860164"/>
              <a:gd name="connsiteY3" fmla="*/ 5205046 h 5233547"/>
              <a:gd name="connsiteX4" fmla="*/ 4074365 w 4860164"/>
              <a:gd name="connsiteY4" fmla="*/ 5233547 h 5233547"/>
              <a:gd name="connsiteX0" fmla="*/ 4074365 w 4860164"/>
              <a:gd name="connsiteY0" fmla="*/ 5241925 h 5241925"/>
              <a:gd name="connsiteX1" fmla="*/ 4860164 w 4860164"/>
              <a:gd name="connsiteY1" fmla="*/ 0 h 5241925"/>
              <a:gd name="connsiteX2" fmla="*/ 0 w 4860164"/>
              <a:gd name="connsiteY2" fmla="*/ 8378 h 5241925"/>
              <a:gd name="connsiteX3" fmla="*/ 20097 w 4860164"/>
              <a:gd name="connsiteY3" fmla="*/ 5213424 h 5241925"/>
              <a:gd name="connsiteX4" fmla="*/ 4074365 w 4860164"/>
              <a:gd name="connsiteY4" fmla="*/ 5241925 h 524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0164" h="5241925">
                <a:moveTo>
                  <a:pt x="4074365" y="5241925"/>
                </a:moveTo>
                <a:lnTo>
                  <a:pt x="4860164" y="0"/>
                </a:lnTo>
                <a:lnTo>
                  <a:pt x="0" y="8378"/>
                </a:lnTo>
                <a:lnTo>
                  <a:pt x="20097" y="5213424"/>
                </a:lnTo>
                <a:lnTo>
                  <a:pt x="4074365" y="5241925"/>
                </a:lnTo>
                <a:close/>
              </a:path>
            </a:pathLst>
          </a:custGeom>
          <a:solidFill>
            <a:srgbClr val="430F27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8D598E7-107A-6A48-83C6-E328FB565865}"/>
              </a:ext>
            </a:extLst>
          </p:cNvPr>
          <p:cNvSpPr/>
          <p:nvPr userDrawn="1"/>
        </p:nvSpPr>
        <p:spPr bwMode="auto">
          <a:xfrm>
            <a:off x="-37348" y="-6772"/>
            <a:ext cx="6066260" cy="6899870"/>
          </a:xfrm>
          <a:custGeom>
            <a:avLst/>
            <a:gdLst>
              <a:gd name="connsiteX0" fmla="*/ 7063992 w 7063992"/>
              <a:gd name="connsiteY0" fmla="*/ 10048 h 5215094"/>
              <a:gd name="connsiteX1" fmla="*/ 4260501 w 7063992"/>
              <a:gd name="connsiteY1" fmla="*/ 5215094 h 5215094"/>
              <a:gd name="connsiteX2" fmla="*/ 0 w 7063992"/>
              <a:gd name="connsiteY2" fmla="*/ 5194997 h 5215094"/>
              <a:gd name="connsiteX3" fmla="*/ 10049 w 7063992"/>
              <a:gd name="connsiteY3" fmla="*/ 0 h 5215094"/>
              <a:gd name="connsiteX4" fmla="*/ 7063992 w 7063992"/>
              <a:gd name="connsiteY4" fmla="*/ 10048 h 5215094"/>
              <a:gd name="connsiteX0" fmla="*/ 4758713 w 4758713"/>
              <a:gd name="connsiteY0" fmla="*/ 1670 h 5215094"/>
              <a:gd name="connsiteX1" fmla="*/ 4260501 w 4758713"/>
              <a:gd name="connsiteY1" fmla="*/ 5215094 h 5215094"/>
              <a:gd name="connsiteX2" fmla="*/ 0 w 4758713"/>
              <a:gd name="connsiteY2" fmla="*/ 5194997 h 5215094"/>
              <a:gd name="connsiteX3" fmla="*/ 10049 w 4758713"/>
              <a:gd name="connsiteY3" fmla="*/ 0 h 5215094"/>
              <a:gd name="connsiteX4" fmla="*/ 4758713 w 4758713"/>
              <a:gd name="connsiteY4" fmla="*/ 1670 h 5215094"/>
              <a:gd name="connsiteX0" fmla="*/ 4758713 w 4758713"/>
              <a:gd name="connsiteY0" fmla="*/ 1670 h 5223472"/>
              <a:gd name="connsiteX1" fmla="*/ 4516644 w 4758713"/>
              <a:gd name="connsiteY1" fmla="*/ 5223472 h 5223472"/>
              <a:gd name="connsiteX2" fmla="*/ 0 w 4758713"/>
              <a:gd name="connsiteY2" fmla="*/ 5194997 h 5223472"/>
              <a:gd name="connsiteX3" fmla="*/ 10049 w 4758713"/>
              <a:gd name="connsiteY3" fmla="*/ 0 h 5223472"/>
              <a:gd name="connsiteX4" fmla="*/ 4758713 w 4758713"/>
              <a:gd name="connsiteY4" fmla="*/ 1670 h 5223472"/>
              <a:gd name="connsiteX0" fmla="*/ 4758713 w 4758713"/>
              <a:gd name="connsiteY0" fmla="*/ 1670 h 5223472"/>
              <a:gd name="connsiteX1" fmla="*/ 4516644 w 4758713"/>
              <a:gd name="connsiteY1" fmla="*/ 5223472 h 5223472"/>
              <a:gd name="connsiteX2" fmla="*/ 0 w 4758713"/>
              <a:gd name="connsiteY2" fmla="*/ 5211753 h 5223472"/>
              <a:gd name="connsiteX3" fmla="*/ 10049 w 4758713"/>
              <a:gd name="connsiteY3" fmla="*/ 0 h 5223472"/>
              <a:gd name="connsiteX4" fmla="*/ 4758713 w 4758713"/>
              <a:gd name="connsiteY4" fmla="*/ 1670 h 5223472"/>
              <a:gd name="connsiteX0" fmla="*/ 4386894 w 4516644"/>
              <a:gd name="connsiteY0" fmla="*/ 60314 h 5223472"/>
              <a:gd name="connsiteX1" fmla="*/ 4516644 w 4516644"/>
              <a:gd name="connsiteY1" fmla="*/ 5223472 h 5223472"/>
              <a:gd name="connsiteX2" fmla="*/ 0 w 4516644"/>
              <a:gd name="connsiteY2" fmla="*/ 5211753 h 5223472"/>
              <a:gd name="connsiteX3" fmla="*/ 10049 w 4516644"/>
              <a:gd name="connsiteY3" fmla="*/ 0 h 5223472"/>
              <a:gd name="connsiteX4" fmla="*/ 4386894 w 4516644"/>
              <a:gd name="connsiteY4" fmla="*/ 60314 h 5223472"/>
              <a:gd name="connsiteX0" fmla="*/ 4386894 w 4549695"/>
              <a:gd name="connsiteY0" fmla="*/ 60314 h 5240227"/>
              <a:gd name="connsiteX1" fmla="*/ 4549695 w 4549695"/>
              <a:gd name="connsiteY1" fmla="*/ 5240227 h 5240227"/>
              <a:gd name="connsiteX2" fmla="*/ 0 w 4549695"/>
              <a:gd name="connsiteY2" fmla="*/ 5211753 h 5240227"/>
              <a:gd name="connsiteX3" fmla="*/ 10049 w 4549695"/>
              <a:gd name="connsiteY3" fmla="*/ 0 h 5240227"/>
              <a:gd name="connsiteX4" fmla="*/ 4386894 w 4549695"/>
              <a:gd name="connsiteY4" fmla="*/ 60314 h 5240227"/>
              <a:gd name="connsiteX0" fmla="*/ 4370369 w 4549695"/>
              <a:gd name="connsiteY0" fmla="*/ 0 h 5246934"/>
              <a:gd name="connsiteX1" fmla="*/ 4549695 w 4549695"/>
              <a:gd name="connsiteY1" fmla="*/ 5246934 h 5246934"/>
              <a:gd name="connsiteX2" fmla="*/ 0 w 4549695"/>
              <a:gd name="connsiteY2" fmla="*/ 5218460 h 5246934"/>
              <a:gd name="connsiteX3" fmla="*/ 10049 w 4549695"/>
              <a:gd name="connsiteY3" fmla="*/ 6707 h 5246934"/>
              <a:gd name="connsiteX4" fmla="*/ 4370369 w 4549695"/>
              <a:gd name="connsiteY4" fmla="*/ 0 h 524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9695" h="5246934">
                <a:moveTo>
                  <a:pt x="4370369" y="0"/>
                </a:moveTo>
                <a:lnTo>
                  <a:pt x="4549695" y="5246934"/>
                </a:lnTo>
                <a:lnTo>
                  <a:pt x="0" y="5218460"/>
                </a:lnTo>
                <a:cubicBezTo>
                  <a:pt x="3350" y="3486794"/>
                  <a:pt x="6699" y="1738373"/>
                  <a:pt x="10049" y="6707"/>
                </a:cubicBezTo>
                <a:lnTo>
                  <a:pt x="4370369" y="0"/>
                </a:lnTo>
                <a:close/>
              </a:path>
            </a:pathLst>
          </a:custGeom>
          <a:solidFill>
            <a:srgbClr val="430F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indent="0" algn="l">
              <a:tabLst>
                <a:tab pos="1684338" algn="l"/>
              </a:tabLst>
            </a:pPr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FCDB28-58EE-114B-9793-91AB54FD35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910" y="360780"/>
            <a:ext cx="1802017" cy="4356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CDE33B-C6EC-4240-ACD7-54DB3E2617ED}"/>
              </a:ext>
            </a:extLst>
          </p:cNvPr>
          <p:cNvSpPr/>
          <p:nvPr userDrawn="1"/>
        </p:nvSpPr>
        <p:spPr>
          <a:xfrm>
            <a:off x="394938" y="6240675"/>
            <a:ext cx="5992928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67" b="0" i="0">
                <a:solidFill>
                  <a:schemeClr val="bg1"/>
                </a:solidFill>
                <a:effectLst/>
                <a:latin typeface="Calibri" charset="0"/>
              </a:rPr>
              <a:t>This Document is the Property of Access UK Limited Classification - Restricted</a:t>
            </a:r>
            <a:endParaRPr lang="en-US" sz="1067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73A848A-3915-0943-BDBF-5DDE6236C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525" y="2022427"/>
            <a:ext cx="5204013" cy="643020"/>
          </a:xfrm>
          <a:prstGeom prst="rect">
            <a:avLst/>
          </a:prstGeom>
          <a:noFill/>
        </p:spPr>
        <p:txBody>
          <a:bodyPr anchor="b"/>
          <a:lstStyle>
            <a:lvl1pPr marL="12700" indent="0" algn="l">
              <a:tabLst/>
              <a:defRPr sz="3600">
                <a:solidFill>
                  <a:srgbClr val="E3003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6A6E7D-B5F1-E74E-A2B2-B52719095F9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7525" y="2946904"/>
            <a:ext cx="5204013" cy="28417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E4004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53BAB3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6C194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91558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Hero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DD838A7-0BCA-A14B-8AF2-D33A4C4C63CD}"/>
              </a:ext>
            </a:extLst>
          </p:cNvPr>
          <p:cNvSpPr/>
          <p:nvPr userDrawn="1"/>
        </p:nvSpPr>
        <p:spPr bwMode="auto">
          <a:xfrm rot="10800000">
            <a:off x="6666994" y="-35098"/>
            <a:ext cx="5532770" cy="6893098"/>
          </a:xfrm>
          <a:custGeom>
            <a:avLst/>
            <a:gdLst>
              <a:gd name="connsiteX0" fmla="*/ 2934119 w 8983227"/>
              <a:gd name="connsiteY0" fmla="*/ 5174901 h 5205046"/>
              <a:gd name="connsiteX1" fmla="*/ 8983227 w 8983227"/>
              <a:gd name="connsiteY1" fmla="*/ 0 h 5205046"/>
              <a:gd name="connsiteX2" fmla="*/ 0 w 8983227"/>
              <a:gd name="connsiteY2" fmla="*/ 0 h 5205046"/>
              <a:gd name="connsiteX3" fmla="*/ 20097 w 8983227"/>
              <a:gd name="connsiteY3" fmla="*/ 5205046 h 5205046"/>
              <a:gd name="connsiteX4" fmla="*/ 2934119 w 8983227"/>
              <a:gd name="connsiteY4" fmla="*/ 5174901 h 5205046"/>
              <a:gd name="connsiteX0" fmla="*/ 2934119 w 5711217"/>
              <a:gd name="connsiteY0" fmla="*/ 5183279 h 5213424"/>
              <a:gd name="connsiteX1" fmla="*/ 5711217 w 5711217"/>
              <a:gd name="connsiteY1" fmla="*/ 0 h 5213424"/>
              <a:gd name="connsiteX2" fmla="*/ 0 w 5711217"/>
              <a:gd name="connsiteY2" fmla="*/ 8378 h 5213424"/>
              <a:gd name="connsiteX3" fmla="*/ 20097 w 5711217"/>
              <a:gd name="connsiteY3" fmla="*/ 5213424 h 5213424"/>
              <a:gd name="connsiteX4" fmla="*/ 2934119 w 5711217"/>
              <a:gd name="connsiteY4" fmla="*/ 5183279 h 5213424"/>
              <a:gd name="connsiteX0" fmla="*/ 3843011 w 5711217"/>
              <a:gd name="connsiteY0" fmla="*/ 5225169 h 5225169"/>
              <a:gd name="connsiteX1" fmla="*/ 5711217 w 5711217"/>
              <a:gd name="connsiteY1" fmla="*/ 0 h 5225169"/>
              <a:gd name="connsiteX2" fmla="*/ 0 w 5711217"/>
              <a:gd name="connsiteY2" fmla="*/ 8378 h 5225169"/>
              <a:gd name="connsiteX3" fmla="*/ 20097 w 5711217"/>
              <a:gd name="connsiteY3" fmla="*/ 5213424 h 5225169"/>
              <a:gd name="connsiteX4" fmla="*/ 3843011 w 5711217"/>
              <a:gd name="connsiteY4" fmla="*/ 5225169 h 5225169"/>
              <a:gd name="connsiteX0" fmla="*/ 3843011 w 5446812"/>
              <a:gd name="connsiteY0" fmla="*/ 5216791 h 5216791"/>
              <a:gd name="connsiteX1" fmla="*/ 5446812 w 5446812"/>
              <a:gd name="connsiteY1" fmla="*/ 8378 h 5216791"/>
              <a:gd name="connsiteX2" fmla="*/ 0 w 5446812"/>
              <a:gd name="connsiteY2" fmla="*/ 0 h 5216791"/>
              <a:gd name="connsiteX3" fmla="*/ 20097 w 5446812"/>
              <a:gd name="connsiteY3" fmla="*/ 5205046 h 5216791"/>
              <a:gd name="connsiteX4" fmla="*/ 3843011 w 5446812"/>
              <a:gd name="connsiteY4" fmla="*/ 5216791 h 5216791"/>
              <a:gd name="connsiteX0" fmla="*/ 3843011 w 4860164"/>
              <a:gd name="connsiteY0" fmla="*/ 5216791 h 5216791"/>
              <a:gd name="connsiteX1" fmla="*/ 4860164 w 4860164"/>
              <a:gd name="connsiteY1" fmla="*/ 16756 h 5216791"/>
              <a:gd name="connsiteX2" fmla="*/ 0 w 4860164"/>
              <a:gd name="connsiteY2" fmla="*/ 0 h 5216791"/>
              <a:gd name="connsiteX3" fmla="*/ 20097 w 4860164"/>
              <a:gd name="connsiteY3" fmla="*/ 5205046 h 5216791"/>
              <a:gd name="connsiteX4" fmla="*/ 3843011 w 4860164"/>
              <a:gd name="connsiteY4" fmla="*/ 5216791 h 5216791"/>
              <a:gd name="connsiteX0" fmla="*/ 4074365 w 4860164"/>
              <a:gd name="connsiteY0" fmla="*/ 5233547 h 5233547"/>
              <a:gd name="connsiteX1" fmla="*/ 4860164 w 4860164"/>
              <a:gd name="connsiteY1" fmla="*/ 16756 h 5233547"/>
              <a:gd name="connsiteX2" fmla="*/ 0 w 4860164"/>
              <a:gd name="connsiteY2" fmla="*/ 0 h 5233547"/>
              <a:gd name="connsiteX3" fmla="*/ 20097 w 4860164"/>
              <a:gd name="connsiteY3" fmla="*/ 5205046 h 5233547"/>
              <a:gd name="connsiteX4" fmla="*/ 4074365 w 4860164"/>
              <a:gd name="connsiteY4" fmla="*/ 5233547 h 5233547"/>
              <a:gd name="connsiteX0" fmla="*/ 4074365 w 4860164"/>
              <a:gd name="connsiteY0" fmla="*/ 5241925 h 5241925"/>
              <a:gd name="connsiteX1" fmla="*/ 4860164 w 4860164"/>
              <a:gd name="connsiteY1" fmla="*/ 0 h 5241925"/>
              <a:gd name="connsiteX2" fmla="*/ 0 w 4860164"/>
              <a:gd name="connsiteY2" fmla="*/ 8378 h 5241925"/>
              <a:gd name="connsiteX3" fmla="*/ 20097 w 4860164"/>
              <a:gd name="connsiteY3" fmla="*/ 5213424 h 5241925"/>
              <a:gd name="connsiteX4" fmla="*/ 4074365 w 4860164"/>
              <a:gd name="connsiteY4" fmla="*/ 5241925 h 5241925"/>
              <a:gd name="connsiteX0" fmla="*/ 4074365 w 4860164"/>
              <a:gd name="connsiteY0" fmla="*/ 5241925 h 5241925"/>
              <a:gd name="connsiteX1" fmla="*/ 4860164 w 4860164"/>
              <a:gd name="connsiteY1" fmla="*/ 0 h 5241925"/>
              <a:gd name="connsiteX2" fmla="*/ 0 w 4860164"/>
              <a:gd name="connsiteY2" fmla="*/ 8378 h 5241925"/>
              <a:gd name="connsiteX3" fmla="*/ 722422 w 4860164"/>
              <a:gd name="connsiteY3" fmla="*/ 5221802 h 5241925"/>
              <a:gd name="connsiteX4" fmla="*/ 4074365 w 4860164"/>
              <a:gd name="connsiteY4" fmla="*/ 5241925 h 5241925"/>
              <a:gd name="connsiteX0" fmla="*/ 3363778 w 4149577"/>
              <a:gd name="connsiteY0" fmla="*/ 5241925 h 5241925"/>
              <a:gd name="connsiteX1" fmla="*/ 4149577 w 4149577"/>
              <a:gd name="connsiteY1" fmla="*/ 0 h 5241925"/>
              <a:gd name="connsiteX2" fmla="*/ 0 w 4149577"/>
              <a:gd name="connsiteY2" fmla="*/ 16756 h 5241925"/>
              <a:gd name="connsiteX3" fmla="*/ 11835 w 4149577"/>
              <a:gd name="connsiteY3" fmla="*/ 5221802 h 5241925"/>
              <a:gd name="connsiteX4" fmla="*/ 3363778 w 4149577"/>
              <a:gd name="connsiteY4" fmla="*/ 5241925 h 524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9577" h="5241925">
                <a:moveTo>
                  <a:pt x="3363778" y="5241925"/>
                </a:moveTo>
                <a:lnTo>
                  <a:pt x="4149577" y="0"/>
                </a:lnTo>
                <a:lnTo>
                  <a:pt x="0" y="16756"/>
                </a:lnTo>
                <a:lnTo>
                  <a:pt x="11835" y="5221802"/>
                </a:lnTo>
                <a:lnTo>
                  <a:pt x="3363778" y="5241925"/>
                </a:lnTo>
                <a:close/>
              </a:path>
            </a:pathLst>
          </a:custGeom>
          <a:solidFill>
            <a:srgbClr val="F1F1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2D679CC-EAB1-4049-B711-9F6D6DD183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28059" y="1057806"/>
            <a:ext cx="2324100" cy="492020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00E022B-0C17-814D-991E-13CF8A246FC7}"/>
              </a:ext>
            </a:extLst>
          </p:cNvPr>
          <p:cNvSpPr/>
          <p:nvPr userDrawn="1"/>
        </p:nvSpPr>
        <p:spPr bwMode="auto">
          <a:xfrm rot="10800000">
            <a:off x="7038920" y="-35098"/>
            <a:ext cx="5160844" cy="6902066"/>
          </a:xfrm>
          <a:custGeom>
            <a:avLst/>
            <a:gdLst>
              <a:gd name="connsiteX0" fmla="*/ 7063992 w 7063992"/>
              <a:gd name="connsiteY0" fmla="*/ 10048 h 5215094"/>
              <a:gd name="connsiteX1" fmla="*/ 4260501 w 7063992"/>
              <a:gd name="connsiteY1" fmla="*/ 5215094 h 5215094"/>
              <a:gd name="connsiteX2" fmla="*/ 0 w 7063992"/>
              <a:gd name="connsiteY2" fmla="*/ 5194997 h 5215094"/>
              <a:gd name="connsiteX3" fmla="*/ 10049 w 7063992"/>
              <a:gd name="connsiteY3" fmla="*/ 0 h 5215094"/>
              <a:gd name="connsiteX4" fmla="*/ 7063992 w 7063992"/>
              <a:gd name="connsiteY4" fmla="*/ 10048 h 5215094"/>
              <a:gd name="connsiteX0" fmla="*/ 4758713 w 4758713"/>
              <a:gd name="connsiteY0" fmla="*/ 1670 h 5215094"/>
              <a:gd name="connsiteX1" fmla="*/ 4260501 w 4758713"/>
              <a:gd name="connsiteY1" fmla="*/ 5215094 h 5215094"/>
              <a:gd name="connsiteX2" fmla="*/ 0 w 4758713"/>
              <a:gd name="connsiteY2" fmla="*/ 5194997 h 5215094"/>
              <a:gd name="connsiteX3" fmla="*/ 10049 w 4758713"/>
              <a:gd name="connsiteY3" fmla="*/ 0 h 5215094"/>
              <a:gd name="connsiteX4" fmla="*/ 4758713 w 4758713"/>
              <a:gd name="connsiteY4" fmla="*/ 1670 h 5215094"/>
              <a:gd name="connsiteX0" fmla="*/ 4758713 w 4758713"/>
              <a:gd name="connsiteY0" fmla="*/ 1670 h 5223472"/>
              <a:gd name="connsiteX1" fmla="*/ 4516644 w 4758713"/>
              <a:gd name="connsiteY1" fmla="*/ 5223472 h 5223472"/>
              <a:gd name="connsiteX2" fmla="*/ 0 w 4758713"/>
              <a:gd name="connsiteY2" fmla="*/ 5194997 h 5223472"/>
              <a:gd name="connsiteX3" fmla="*/ 10049 w 4758713"/>
              <a:gd name="connsiteY3" fmla="*/ 0 h 5223472"/>
              <a:gd name="connsiteX4" fmla="*/ 4758713 w 4758713"/>
              <a:gd name="connsiteY4" fmla="*/ 1670 h 5223472"/>
              <a:gd name="connsiteX0" fmla="*/ 4758713 w 4758713"/>
              <a:gd name="connsiteY0" fmla="*/ 1670 h 5223472"/>
              <a:gd name="connsiteX1" fmla="*/ 4516644 w 4758713"/>
              <a:gd name="connsiteY1" fmla="*/ 5223472 h 5223472"/>
              <a:gd name="connsiteX2" fmla="*/ 0 w 4758713"/>
              <a:gd name="connsiteY2" fmla="*/ 5211753 h 5223472"/>
              <a:gd name="connsiteX3" fmla="*/ 10049 w 4758713"/>
              <a:gd name="connsiteY3" fmla="*/ 0 h 5223472"/>
              <a:gd name="connsiteX4" fmla="*/ 4758713 w 4758713"/>
              <a:gd name="connsiteY4" fmla="*/ 1670 h 5223472"/>
              <a:gd name="connsiteX0" fmla="*/ 4386894 w 4516644"/>
              <a:gd name="connsiteY0" fmla="*/ 60314 h 5223472"/>
              <a:gd name="connsiteX1" fmla="*/ 4516644 w 4516644"/>
              <a:gd name="connsiteY1" fmla="*/ 5223472 h 5223472"/>
              <a:gd name="connsiteX2" fmla="*/ 0 w 4516644"/>
              <a:gd name="connsiteY2" fmla="*/ 5211753 h 5223472"/>
              <a:gd name="connsiteX3" fmla="*/ 10049 w 4516644"/>
              <a:gd name="connsiteY3" fmla="*/ 0 h 5223472"/>
              <a:gd name="connsiteX4" fmla="*/ 4386894 w 4516644"/>
              <a:gd name="connsiteY4" fmla="*/ 60314 h 5223472"/>
              <a:gd name="connsiteX0" fmla="*/ 4386894 w 4549695"/>
              <a:gd name="connsiteY0" fmla="*/ 60314 h 5240227"/>
              <a:gd name="connsiteX1" fmla="*/ 4549695 w 4549695"/>
              <a:gd name="connsiteY1" fmla="*/ 5240227 h 5240227"/>
              <a:gd name="connsiteX2" fmla="*/ 0 w 4549695"/>
              <a:gd name="connsiteY2" fmla="*/ 5211753 h 5240227"/>
              <a:gd name="connsiteX3" fmla="*/ 10049 w 4549695"/>
              <a:gd name="connsiteY3" fmla="*/ 0 h 5240227"/>
              <a:gd name="connsiteX4" fmla="*/ 4386894 w 4549695"/>
              <a:gd name="connsiteY4" fmla="*/ 60314 h 5240227"/>
              <a:gd name="connsiteX0" fmla="*/ 4370369 w 4549695"/>
              <a:gd name="connsiteY0" fmla="*/ 0 h 5246934"/>
              <a:gd name="connsiteX1" fmla="*/ 4549695 w 4549695"/>
              <a:gd name="connsiteY1" fmla="*/ 5246934 h 5246934"/>
              <a:gd name="connsiteX2" fmla="*/ 0 w 4549695"/>
              <a:gd name="connsiteY2" fmla="*/ 5218460 h 5246934"/>
              <a:gd name="connsiteX3" fmla="*/ 10049 w 4549695"/>
              <a:gd name="connsiteY3" fmla="*/ 6707 h 5246934"/>
              <a:gd name="connsiteX4" fmla="*/ 4370369 w 4549695"/>
              <a:gd name="connsiteY4" fmla="*/ 0 h 5246934"/>
              <a:gd name="connsiteX0" fmla="*/ 4360331 w 4539657"/>
              <a:gd name="connsiteY0" fmla="*/ 0 h 5246934"/>
              <a:gd name="connsiteX1" fmla="*/ 4539657 w 4539657"/>
              <a:gd name="connsiteY1" fmla="*/ 5246934 h 5246934"/>
              <a:gd name="connsiteX2" fmla="*/ 758388 w 4539657"/>
              <a:gd name="connsiteY2" fmla="*/ 5226838 h 5246934"/>
              <a:gd name="connsiteX3" fmla="*/ 11 w 4539657"/>
              <a:gd name="connsiteY3" fmla="*/ 6707 h 5246934"/>
              <a:gd name="connsiteX4" fmla="*/ 4360331 w 4539657"/>
              <a:gd name="connsiteY4" fmla="*/ 0 h 5246934"/>
              <a:gd name="connsiteX0" fmla="*/ 3601943 w 3781269"/>
              <a:gd name="connsiteY0" fmla="*/ 0 h 5246934"/>
              <a:gd name="connsiteX1" fmla="*/ 3781269 w 3781269"/>
              <a:gd name="connsiteY1" fmla="*/ 5246934 h 5246934"/>
              <a:gd name="connsiteX2" fmla="*/ 0 w 3781269"/>
              <a:gd name="connsiteY2" fmla="*/ 5226838 h 5246934"/>
              <a:gd name="connsiteX3" fmla="*/ 315768 w 3781269"/>
              <a:gd name="connsiteY3" fmla="*/ 23463 h 5246934"/>
              <a:gd name="connsiteX4" fmla="*/ 3601943 w 3781269"/>
              <a:gd name="connsiteY4" fmla="*/ 0 h 5246934"/>
              <a:gd name="connsiteX0" fmla="*/ 3691130 w 3870456"/>
              <a:gd name="connsiteY0" fmla="*/ 1670 h 5248604"/>
              <a:gd name="connsiteX1" fmla="*/ 3870456 w 3870456"/>
              <a:gd name="connsiteY1" fmla="*/ 5248604 h 5248604"/>
              <a:gd name="connsiteX2" fmla="*/ 89187 w 3870456"/>
              <a:gd name="connsiteY2" fmla="*/ 5228508 h 5248604"/>
              <a:gd name="connsiteX3" fmla="*/ 85 w 3870456"/>
              <a:gd name="connsiteY3" fmla="*/ 0 h 5248604"/>
              <a:gd name="connsiteX4" fmla="*/ 3691130 w 3870456"/>
              <a:gd name="connsiteY4" fmla="*/ 1670 h 5248604"/>
              <a:gd name="connsiteX0" fmla="*/ 3691254 w 3870580"/>
              <a:gd name="connsiteY0" fmla="*/ 1670 h 5248604"/>
              <a:gd name="connsiteX1" fmla="*/ 3870580 w 3870580"/>
              <a:gd name="connsiteY1" fmla="*/ 5248604 h 5248604"/>
              <a:gd name="connsiteX2" fmla="*/ 31473 w 3870580"/>
              <a:gd name="connsiteY2" fmla="*/ 5228508 h 5248604"/>
              <a:gd name="connsiteX3" fmla="*/ 209 w 3870580"/>
              <a:gd name="connsiteY3" fmla="*/ 0 h 5248604"/>
              <a:gd name="connsiteX4" fmla="*/ 3691254 w 3870580"/>
              <a:gd name="connsiteY4" fmla="*/ 1670 h 5248604"/>
              <a:gd name="connsiteX0" fmla="*/ 3691307 w 3870633"/>
              <a:gd name="connsiteY0" fmla="*/ 1670 h 5248604"/>
              <a:gd name="connsiteX1" fmla="*/ 3870633 w 3870633"/>
              <a:gd name="connsiteY1" fmla="*/ 5248604 h 5248604"/>
              <a:gd name="connsiteX2" fmla="*/ 31526 w 3870633"/>
              <a:gd name="connsiteY2" fmla="*/ 5228508 h 5248604"/>
              <a:gd name="connsiteX3" fmla="*/ 262 w 3870633"/>
              <a:gd name="connsiteY3" fmla="*/ 0 h 5248604"/>
              <a:gd name="connsiteX4" fmla="*/ 3691307 w 3870633"/>
              <a:gd name="connsiteY4" fmla="*/ 1670 h 524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0633" h="5248604">
                <a:moveTo>
                  <a:pt x="3691307" y="1670"/>
                </a:moveTo>
                <a:lnTo>
                  <a:pt x="3870633" y="5248604"/>
                </a:lnTo>
                <a:lnTo>
                  <a:pt x="31526" y="5228508"/>
                </a:lnTo>
                <a:cubicBezTo>
                  <a:pt x="26614" y="3496843"/>
                  <a:pt x="-3088" y="1731666"/>
                  <a:pt x="262" y="0"/>
                </a:cubicBezTo>
                <a:lnTo>
                  <a:pt x="3691307" y="1670"/>
                </a:lnTo>
                <a:close/>
              </a:path>
            </a:pathLst>
          </a:custGeom>
          <a:solidFill>
            <a:srgbClr val="F1F1F2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DACB1F-1045-344C-887E-DCF936EA0C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9537" y="319282"/>
            <a:ext cx="4581144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E0AFA7-0F30-124E-9594-D18842C00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525" y="2022427"/>
            <a:ext cx="5204013" cy="643020"/>
          </a:xfrm>
          <a:prstGeom prst="rect">
            <a:avLst/>
          </a:prstGeom>
          <a:noFill/>
        </p:spPr>
        <p:txBody>
          <a:bodyPr anchor="b"/>
          <a:lstStyle>
            <a:lvl1pPr marL="12700" indent="0" algn="l">
              <a:tabLst/>
              <a:defRPr sz="3600">
                <a:solidFill>
                  <a:srgbClr val="E3003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FA2C153-9B77-AB49-BA76-3F44C95FDA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7525" y="2946904"/>
            <a:ext cx="5204013" cy="2841714"/>
          </a:xfrm>
          <a:prstGeom prst="rect">
            <a:avLst/>
          </a:prstGeom>
        </p:spPr>
        <p:txBody>
          <a:bodyPr/>
          <a:lstStyle>
            <a:lvl2pPr>
              <a:buClr>
                <a:srgbClr val="E40040"/>
              </a:buClr>
              <a:defRPr/>
            </a:lvl2pPr>
            <a:lvl3pPr>
              <a:buClr>
                <a:srgbClr val="53BAB3"/>
              </a:buClr>
              <a:defRPr/>
            </a:lvl3pPr>
            <a:lvl4pPr>
              <a:buClr>
                <a:srgbClr val="430F27"/>
              </a:buClr>
              <a:defRPr/>
            </a:lvl4pPr>
            <a:lvl5pPr>
              <a:buClr>
                <a:srgbClr val="C0000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22">
            <a:extLst>
              <a:ext uri="{FF2B5EF4-FFF2-40B4-BE49-F238E27FC236}">
                <a16:creationId xmlns:a16="http://schemas.microsoft.com/office/drawing/2014/main" id="{BA8B65AD-8A01-8A4B-A811-98A06D9439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9402" b="20038"/>
          <a:stretch/>
        </p:blipFill>
        <p:spPr>
          <a:xfrm>
            <a:off x="15481" y="141811"/>
            <a:ext cx="1671760" cy="3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851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vice Hero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DD838A7-0BCA-A14B-8AF2-D33A4C4C63CD}"/>
              </a:ext>
            </a:extLst>
          </p:cNvPr>
          <p:cNvSpPr/>
          <p:nvPr userDrawn="1"/>
        </p:nvSpPr>
        <p:spPr bwMode="auto">
          <a:xfrm rot="10800000">
            <a:off x="6666994" y="-35098"/>
            <a:ext cx="5532770" cy="6893098"/>
          </a:xfrm>
          <a:custGeom>
            <a:avLst/>
            <a:gdLst>
              <a:gd name="connsiteX0" fmla="*/ 2934119 w 8983227"/>
              <a:gd name="connsiteY0" fmla="*/ 5174901 h 5205046"/>
              <a:gd name="connsiteX1" fmla="*/ 8983227 w 8983227"/>
              <a:gd name="connsiteY1" fmla="*/ 0 h 5205046"/>
              <a:gd name="connsiteX2" fmla="*/ 0 w 8983227"/>
              <a:gd name="connsiteY2" fmla="*/ 0 h 5205046"/>
              <a:gd name="connsiteX3" fmla="*/ 20097 w 8983227"/>
              <a:gd name="connsiteY3" fmla="*/ 5205046 h 5205046"/>
              <a:gd name="connsiteX4" fmla="*/ 2934119 w 8983227"/>
              <a:gd name="connsiteY4" fmla="*/ 5174901 h 5205046"/>
              <a:gd name="connsiteX0" fmla="*/ 2934119 w 5711217"/>
              <a:gd name="connsiteY0" fmla="*/ 5183279 h 5213424"/>
              <a:gd name="connsiteX1" fmla="*/ 5711217 w 5711217"/>
              <a:gd name="connsiteY1" fmla="*/ 0 h 5213424"/>
              <a:gd name="connsiteX2" fmla="*/ 0 w 5711217"/>
              <a:gd name="connsiteY2" fmla="*/ 8378 h 5213424"/>
              <a:gd name="connsiteX3" fmla="*/ 20097 w 5711217"/>
              <a:gd name="connsiteY3" fmla="*/ 5213424 h 5213424"/>
              <a:gd name="connsiteX4" fmla="*/ 2934119 w 5711217"/>
              <a:gd name="connsiteY4" fmla="*/ 5183279 h 5213424"/>
              <a:gd name="connsiteX0" fmla="*/ 3843011 w 5711217"/>
              <a:gd name="connsiteY0" fmla="*/ 5225169 h 5225169"/>
              <a:gd name="connsiteX1" fmla="*/ 5711217 w 5711217"/>
              <a:gd name="connsiteY1" fmla="*/ 0 h 5225169"/>
              <a:gd name="connsiteX2" fmla="*/ 0 w 5711217"/>
              <a:gd name="connsiteY2" fmla="*/ 8378 h 5225169"/>
              <a:gd name="connsiteX3" fmla="*/ 20097 w 5711217"/>
              <a:gd name="connsiteY3" fmla="*/ 5213424 h 5225169"/>
              <a:gd name="connsiteX4" fmla="*/ 3843011 w 5711217"/>
              <a:gd name="connsiteY4" fmla="*/ 5225169 h 5225169"/>
              <a:gd name="connsiteX0" fmla="*/ 3843011 w 5446812"/>
              <a:gd name="connsiteY0" fmla="*/ 5216791 h 5216791"/>
              <a:gd name="connsiteX1" fmla="*/ 5446812 w 5446812"/>
              <a:gd name="connsiteY1" fmla="*/ 8378 h 5216791"/>
              <a:gd name="connsiteX2" fmla="*/ 0 w 5446812"/>
              <a:gd name="connsiteY2" fmla="*/ 0 h 5216791"/>
              <a:gd name="connsiteX3" fmla="*/ 20097 w 5446812"/>
              <a:gd name="connsiteY3" fmla="*/ 5205046 h 5216791"/>
              <a:gd name="connsiteX4" fmla="*/ 3843011 w 5446812"/>
              <a:gd name="connsiteY4" fmla="*/ 5216791 h 5216791"/>
              <a:gd name="connsiteX0" fmla="*/ 3843011 w 4860164"/>
              <a:gd name="connsiteY0" fmla="*/ 5216791 h 5216791"/>
              <a:gd name="connsiteX1" fmla="*/ 4860164 w 4860164"/>
              <a:gd name="connsiteY1" fmla="*/ 16756 h 5216791"/>
              <a:gd name="connsiteX2" fmla="*/ 0 w 4860164"/>
              <a:gd name="connsiteY2" fmla="*/ 0 h 5216791"/>
              <a:gd name="connsiteX3" fmla="*/ 20097 w 4860164"/>
              <a:gd name="connsiteY3" fmla="*/ 5205046 h 5216791"/>
              <a:gd name="connsiteX4" fmla="*/ 3843011 w 4860164"/>
              <a:gd name="connsiteY4" fmla="*/ 5216791 h 5216791"/>
              <a:gd name="connsiteX0" fmla="*/ 4074365 w 4860164"/>
              <a:gd name="connsiteY0" fmla="*/ 5233547 h 5233547"/>
              <a:gd name="connsiteX1" fmla="*/ 4860164 w 4860164"/>
              <a:gd name="connsiteY1" fmla="*/ 16756 h 5233547"/>
              <a:gd name="connsiteX2" fmla="*/ 0 w 4860164"/>
              <a:gd name="connsiteY2" fmla="*/ 0 h 5233547"/>
              <a:gd name="connsiteX3" fmla="*/ 20097 w 4860164"/>
              <a:gd name="connsiteY3" fmla="*/ 5205046 h 5233547"/>
              <a:gd name="connsiteX4" fmla="*/ 4074365 w 4860164"/>
              <a:gd name="connsiteY4" fmla="*/ 5233547 h 5233547"/>
              <a:gd name="connsiteX0" fmla="*/ 4074365 w 4860164"/>
              <a:gd name="connsiteY0" fmla="*/ 5241925 h 5241925"/>
              <a:gd name="connsiteX1" fmla="*/ 4860164 w 4860164"/>
              <a:gd name="connsiteY1" fmla="*/ 0 h 5241925"/>
              <a:gd name="connsiteX2" fmla="*/ 0 w 4860164"/>
              <a:gd name="connsiteY2" fmla="*/ 8378 h 5241925"/>
              <a:gd name="connsiteX3" fmla="*/ 20097 w 4860164"/>
              <a:gd name="connsiteY3" fmla="*/ 5213424 h 5241925"/>
              <a:gd name="connsiteX4" fmla="*/ 4074365 w 4860164"/>
              <a:gd name="connsiteY4" fmla="*/ 5241925 h 5241925"/>
              <a:gd name="connsiteX0" fmla="*/ 4074365 w 4860164"/>
              <a:gd name="connsiteY0" fmla="*/ 5241925 h 5241925"/>
              <a:gd name="connsiteX1" fmla="*/ 4860164 w 4860164"/>
              <a:gd name="connsiteY1" fmla="*/ 0 h 5241925"/>
              <a:gd name="connsiteX2" fmla="*/ 0 w 4860164"/>
              <a:gd name="connsiteY2" fmla="*/ 8378 h 5241925"/>
              <a:gd name="connsiteX3" fmla="*/ 722422 w 4860164"/>
              <a:gd name="connsiteY3" fmla="*/ 5221802 h 5241925"/>
              <a:gd name="connsiteX4" fmla="*/ 4074365 w 4860164"/>
              <a:gd name="connsiteY4" fmla="*/ 5241925 h 5241925"/>
              <a:gd name="connsiteX0" fmla="*/ 3363778 w 4149577"/>
              <a:gd name="connsiteY0" fmla="*/ 5241925 h 5241925"/>
              <a:gd name="connsiteX1" fmla="*/ 4149577 w 4149577"/>
              <a:gd name="connsiteY1" fmla="*/ 0 h 5241925"/>
              <a:gd name="connsiteX2" fmla="*/ 0 w 4149577"/>
              <a:gd name="connsiteY2" fmla="*/ 16756 h 5241925"/>
              <a:gd name="connsiteX3" fmla="*/ 11835 w 4149577"/>
              <a:gd name="connsiteY3" fmla="*/ 5221802 h 5241925"/>
              <a:gd name="connsiteX4" fmla="*/ 3363778 w 4149577"/>
              <a:gd name="connsiteY4" fmla="*/ 5241925 h 524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9577" h="5241925">
                <a:moveTo>
                  <a:pt x="3363778" y="5241925"/>
                </a:moveTo>
                <a:lnTo>
                  <a:pt x="4149577" y="0"/>
                </a:lnTo>
                <a:lnTo>
                  <a:pt x="0" y="16756"/>
                </a:lnTo>
                <a:lnTo>
                  <a:pt x="11835" y="5221802"/>
                </a:lnTo>
                <a:lnTo>
                  <a:pt x="3363778" y="5241925"/>
                </a:lnTo>
                <a:close/>
              </a:path>
            </a:pathLst>
          </a:custGeom>
          <a:solidFill>
            <a:srgbClr val="F1F1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00E022B-0C17-814D-991E-13CF8A246FC7}"/>
              </a:ext>
            </a:extLst>
          </p:cNvPr>
          <p:cNvSpPr/>
          <p:nvPr userDrawn="1"/>
        </p:nvSpPr>
        <p:spPr bwMode="auto">
          <a:xfrm rot="10800000">
            <a:off x="7038920" y="-35098"/>
            <a:ext cx="5160844" cy="6902066"/>
          </a:xfrm>
          <a:custGeom>
            <a:avLst/>
            <a:gdLst>
              <a:gd name="connsiteX0" fmla="*/ 7063992 w 7063992"/>
              <a:gd name="connsiteY0" fmla="*/ 10048 h 5215094"/>
              <a:gd name="connsiteX1" fmla="*/ 4260501 w 7063992"/>
              <a:gd name="connsiteY1" fmla="*/ 5215094 h 5215094"/>
              <a:gd name="connsiteX2" fmla="*/ 0 w 7063992"/>
              <a:gd name="connsiteY2" fmla="*/ 5194997 h 5215094"/>
              <a:gd name="connsiteX3" fmla="*/ 10049 w 7063992"/>
              <a:gd name="connsiteY3" fmla="*/ 0 h 5215094"/>
              <a:gd name="connsiteX4" fmla="*/ 7063992 w 7063992"/>
              <a:gd name="connsiteY4" fmla="*/ 10048 h 5215094"/>
              <a:gd name="connsiteX0" fmla="*/ 4758713 w 4758713"/>
              <a:gd name="connsiteY0" fmla="*/ 1670 h 5215094"/>
              <a:gd name="connsiteX1" fmla="*/ 4260501 w 4758713"/>
              <a:gd name="connsiteY1" fmla="*/ 5215094 h 5215094"/>
              <a:gd name="connsiteX2" fmla="*/ 0 w 4758713"/>
              <a:gd name="connsiteY2" fmla="*/ 5194997 h 5215094"/>
              <a:gd name="connsiteX3" fmla="*/ 10049 w 4758713"/>
              <a:gd name="connsiteY3" fmla="*/ 0 h 5215094"/>
              <a:gd name="connsiteX4" fmla="*/ 4758713 w 4758713"/>
              <a:gd name="connsiteY4" fmla="*/ 1670 h 5215094"/>
              <a:gd name="connsiteX0" fmla="*/ 4758713 w 4758713"/>
              <a:gd name="connsiteY0" fmla="*/ 1670 h 5223472"/>
              <a:gd name="connsiteX1" fmla="*/ 4516644 w 4758713"/>
              <a:gd name="connsiteY1" fmla="*/ 5223472 h 5223472"/>
              <a:gd name="connsiteX2" fmla="*/ 0 w 4758713"/>
              <a:gd name="connsiteY2" fmla="*/ 5194997 h 5223472"/>
              <a:gd name="connsiteX3" fmla="*/ 10049 w 4758713"/>
              <a:gd name="connsiteY3" fmla="*/ 0 h 5223472"/>
              <a:gd name="connsiteX4" fmla="*/ 4758713 w 4758713"/>
              <a:gd name="connsiteY4" fmla="*/ 1670 h 5223472"/>
              <a:gd name="connsiteX0" fmla="*/ 4758713 w 4758713"/>
              <a:gd name="connsiteY0" fmla="*/ 1670 h 5223472"/>
              <a:gd name="connsiteX1" fmla="*/ 4516644 w 4758713"/>
              <a:gd name="connsiteY1" fmla="*/ 5223472 h 5223472"/>
              <a:gd name="connsiteX2" fmla="*/ 0 w 4758713"/>
              <a:gd name="connsiteY2" fmla="*/ 5211753 h 5223472"/>
              <a:gd name="connsiteX3" fmla="*/ 10049 w 4758713"/>
              <a:gd name="connsiteY3" fmla="*/ 0 h 5223472"/>
              <a:gd name="connsiteX4" fmla="*/ 4758713 w 4758713"/>
              <a:gd name="connsiteY4" fmla="*/ 1670 h 5223472"/>
              <a:gd name="connsiteX0" fmla="*/ 4386894 w 4516644"/>
              <a:gd name="connsiteY0" fmla="*/ 60314 h 5223472"/>
              <a:gd name="connsiteX1" fmla="*/ 4516644 w 4516644"/>
              <a:gd name="connsiteY1" fmla="*/ 5223472 h 5223472"/>
              <a:gd name="connsiteX2" fmla="*/ 0 w 4516644"/>
              <a:gd name="connsiteY2" fmla="*/ 5211753 h 5223472"/>
              <a:gd name="connsiteX3" fmla="*/ 10049 w 4516644"/>
              <a:gd name="connsiteY3" fmla="*/ 0 h 5223472"/>
              <a:gd name="connsiteX4" fmla="*/ 4386894 w 4516644"/>
              <a:gd name="connsiteY4" fmla="*/ 60314 h 5223472"/>
              <a:gd name="connsiteX0" fmla="*/ 4386894 w 4549695"/>
              <a:gd name="connsiteY0" fmla="*/ 60314 h 5240227"/>
              <a:gd name="connsiteX1" fmla="*/ 4549695 w 4549695"/>
              <a:gd name="connsiteY1" fmla="*/ 5240227 h 5240227"/>
              <a:gd name="connsiteX2" fmla="*/ 0 w 4549695"/>
              <a:gd name="connsiteY2" fmla="*/ 5211753 h 5240227"/>
              <a:gd name="connsiteX3" fmla="*/ 10049 w 4549695"/>
              <a:gd name="connsiteY3" fmla="*/ 0 h 5240227"/>
              <a:gd name="connsiteX4" fmla="*/ 4386894 w 4549695"/>
              <a:gd name="connsiteY4" fmla="*/ 60314 h 5240227"/>
              <a:gd name="connsiteX0" fmla="*/ 4370369 w 4549695"/>
              <a:gd name="connsiteY0" fmla="*/ 0 h 5246934"/>
              <a:gd name="connsiteX1" fmla="*/ 4549695 w 4549695"/>
              <a:gd name="connsiteY1" fmla="*/ 5246934 h 5246934"/>
              <a:gd name="connsiteX2" fmla="*/ 0 w 4549695"/>
              <a:gd name="connsiteY2" fmla="*/ 5218460 h 5246934"/>
              <a:gd name="connsiteX3" fmla="*/ 10049 w 4549695"/>
              <a:gd name="connsiteY3" fmla="*/ 6707 h 5246934"/>
              <a:gd name="connsiteX4" fmla="*/ 4370369 w 4549695"/>
              <a:gd name="connsiteY4" fmla="*/ 0 h 5246934"/>
              <a:gd name="connsiteX0" fmla="*/ 4360331 w 4539657"/>
              <a:gd name="connsiteY0" fmla="*/ 0 h 5246934"/>
              <a:gd name="connsiteX1" fmla="*/ 4539657 w 4539657"/>
              <a:gd name="connsiteY1" fmla="*/ 5246934 h 5246934"/>
              <a:gd name="connsiteX2" fmla="*/ 758388 w 4539657"/>
              <a:gd name="connsiteY2" fmla="*/ 5226838 h 5246934"/>
              <a:gd name="connsiteX3" fmla="*/ 11 w 4539657"/>
              <a:gd name="connsiteY3" fmla="*/ 6707 h 5246934"/>
              <a:gd name="connsiteX4" fmla="*/ 4360331 w 4539657"/>
              <a:gd name="connsiteY4" fmla="*/ 0 h 5246934"/>
              <a:gd name="connsiteX0" fmla="*/ 3601943 w 3781269"/>
              <a:gd name="connsiteY0" fmla="*/ 0 h 5246934"/>
              <a:gd name="connsiteX1" fmla="*/ 3781269 w 3781269"/>
              <a:gd name="connsiteY1" fmla="*/ 5246934 h 5246934"/>
              <a:gd name="connsiteX2" fmla="*/ 0 w 3781269"/>
              <a:gd name="connsiteY2" fmla="*/ 5226838 h 5246934"/>
              <a:gd name="connsiteX3" fmla="*/ 315768 w 3781269"/>
              <a:gd name="connsiteY3" fmla="*/ 23463 h 5246934"/>
              <a:gd name="connsiteX4" fmla="*/ 3601943 w 3781269"/>
              <a:gd name="connsiteY4" fmla="*/ 0 h 5246934"/>
              <a:gd name="connsiteX0" fmla="*/ 3691130 w 3870456"/>
              <a:gd name="connsiteY0" fmla="*/ 1670 h 5248604"/>
              <a:gd name="connsiteX1" fmla="*/ 3870456 w 3870456"/>
              <a:gd name="connsiteY1" fmla="*/ 5248604 h 5248604"/>
              <a:gd name="connsiteX2" fmla="*/ 89187 w 3870456"/>
              <a:gd name="connsiteY2" fmla="*/ 5228508 h 5248604"/>
              <a:gd name="connsiteX3" fmla="*/ 85 w 3870456"/>
              <a:gd name="connsiteY3" fmla="*/ 0 h 5248604"/>
              <a:gd name="connsiteX4" fmla="*/ 3691130 w 3870456"/>
              <a:gd name="connsiteY4" fmla="*/ 1670 h 5248604"/>
              <a:gd name="connsiteX0" fmla="*/ 3691254 w 3870580"/>
              <a:gd name="connsiteY0" fmla="*/ 1670 h 5248604"/>
              <a:gd name="connsiteX1" fmla="*/ 3870580 w 3870580"/>
              <a:gd name="connsiteY1" fmla="*/ 5248604 h 5248604"/>
              <a:gd name="connsiteX2" fmla="*/ 31473 w 3870580"/>
              <a:gd name="connsiteY2" fmla="*/ 5228508 h 5248604"/>
              <a:gd name="connsiteX3" fmla="*/ 209 w 3870580"/>
              <a:gd name="connsiteY3" fmla="*/ 0 h 5248604"/>
              <a:gd name="connsiteX4" fmla="*/ 3691254 w 3870580"/>
              <a:gd name="connsiteY4" fmla="*/ 1670 h 5248604"/>
              <a:gd name="connsiteX0" fmla="*/ 3691307 w 3870633"/>
              <a:gd name="connsiteY0" fmla="*/ 1670 h 5248604"/>
              <a:gd name="connsiteX1" fmla="*/ 3870633 w 3870633"/>
              <a:gd name="connsiteY1" fmla="*/ 5248604 h 5248604"/>
              <a:gd name="connsiteX2" fmla="*/ 31526 w 3870633"/>
              <a:gd name="connsiteY2" fmla="*/ 5228508 h 5248604"/>
              <a:gd name="connsiteX3" fmla="*/ 262 w 3870633"/>
              <a:gd name="connsiteY3" fmla="*/ 0 h 5248604"/>
              <a:gd name="connsiteX4" fmla="*/ 3691307 w 3870633"/>
              <a:gd name="connsiteY4" fmla="*/ 1670 h 524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0633" h="5248604">
                <a:moveTo>
                  <a:pt x="3691307" y="1670"/>
                </a:moveTo>
                <a:lnTo>
                  <a:pt x="3870633" y="5248604"/>
                </a:lnTo>
                <a:lnTo>
                  <a:pt x="31526" y="5228508"/>
                </a:lnTo>
                <a:cubicBezTo>
                  <a:pt x="26614" y="3496843"/>
                  <a:pt x="-3088" y="1731666"/>
                  <a:pt x="262" y="0"/>
                </a:cubicBezTo>
                <a:lnTo>
                  <a:pt x="3691307" y="1670"/>
                </a:lnTo>
                <a:close/>
              </a:path>
            </a:pathLst>
          </a:custGeom>
          <a:solidFill>
            <a:srgbClr val="F1F1F2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A0BB370-7556-564C-9A0A-09CCAA583E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42338" y="1168400"/>
            <a:ext cx="6816725" cy="38433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CE05F-146A-C940-B568-D105B3704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064" y="900124"/>
            <a:ext cx="7353965" cy="607805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E0AFA7-0F30-124E-9594-D18842C00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525" y="2022427"/>
            <a:ext cx="5204013" cy="643020"/>
          </a:xfrm>
          <a:prstGeom prst="rect">
            <a:avLst/>
          </a:prstGeom>
          <a:noFill/>
        </p:spPr>
        <p:txBody>
          <a:bodyPr anchor="b"/>
          <a:lstStyle>
            <a:lvl1pPr marL="12700" indent="0" algn="l">
              <a:tabLst/>
              <a:defRPr sz="3600">
                <a:solidFill>
                  <a:srgbClr val="E3003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FA2C153-9B77-AB49-BA76-3F44C95FDA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7525" y="2946904"/>
            <a:ext cx="5204013" cy="2841714"/>
          </a:xfrm>
          <a:prstGeom prst="rect">
            <a:avLst/>
          </a:prstGeom>
        </p:spPr>
        <p:txBody>
          <a:bodyPr/>
          <a:lstStyle>
            <a:lvl2pPr>
              <a:buClr>
                <a:srgbClr val="E40040"/>
              </a:buClr>
              <a:defRPr/>
            </a:lvl2pPr>
            <a:lvl3pPr>
              <a:buClr>
                <a:srgbClr val="53BAB3"/>
              </a:buClr>
              <a:defRPr/>
            </a:lvl3pPr>
            <a:lvl4pPr>
              <a:buClr>
                <a:srgbClr val="430F27"/>
              </a:buClr>
              <a:defRPr/>
            </a:lvl4pPr>
            <a:lvl5pPr>
              <a:buClr>
                <a:srgbClr val="C0000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22">
            <a:extLst>
              <a:ext uri="{FF2B5EF4-FFF2-40B4-BE49-F238E27FC236}">
                <a16:creationId xmlns:a16="http://schemas.microsoft.com/office/drawing/2014/main" id="{5C5E8E88-3E30-6C40-870D-0B7F606D9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9402" b="20038"/>
          <a:stretch/>
        </p:blipFill>
        <p:spPr>
          <a:xfrm>
            <a:off x="15481" y="141811"/>
            <a:ext cx="1671760" cy="3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300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ce Hero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DD838A7-0BCA-A14B-8AF2-D33A4C4C63CD}"/>
              </a:ext>
            </a:extLst>
          </p:cNvPr>
          <p:cNvSpPr/>
          <p:nvPr userDrawn="1"/>
        </p:nvSpPr>
        <p:spPr bwMode="auto">
          <a:xfrm rot="10800000">
            <a:off x="6666994" y="-35098"/>
            <a:ext cx="5532770" cy="6893098"/>
          </a:xfrm>
          <a:custGeom>
            <a:avLst/>
            <a:gdLst>
              <a:gd name="connsiteX0" fmla="*/ 2934119 w 8983227"/>
              <a:gd name="connsiteY0" fmla="*/ 5174901 h 5205046"/>
              <a:gd name="connsiteX1" fmla="*/ 8983227 w 8983227"/>
              <a:gd name="connsiteY1" fmla="*/ 0 h 5205046"/>
              <a:gd name="connsiteX2" fmla="*/ 0 w 8983227"/>
              <a:gd name="connsiteY2" fmla="*/ 0 h 5205046"/>
              <a:gd name="connsiteX3" fmla="*/ 20097 w 8983227"/>
              <a:gd name="connsiteY3" fmla="*/ 5205046 h 5205046"/>
              <a:gd name="connsiteX4" fmla="*/ 2934119 w 8983227"/>
              <a:gd name="connsiteY4" fmla="*/ 5174901 h 5205046"/>
              <a:gd name="connsiteX0" fmla="*/ 2934119 w 5711217"/>
              <a:gd name="connsiteY0" fmla="*/ 5183279 h 5213424"/>
              <a:gd name="connsiteX1" fmla="*/ 5711217 w 5711217"/>
              <a:gd name="connsiteY1" fmla="*/ 0 h 5213424"/>
              <a:gd name="connsiteX2" fmla="*/ 0 w 5711217"/>
              <a:gd name="connsiteY2" fmla="*/ 8378 h 5213424"/>
              <a:gd name="connsiteX3" fmla="*/ 20097 w 5711217"/>
              <a:gd name="connsiteY3" fmla="*/ 5213424 h 5213424"/>
              <a:gd name="connsiteX4" fmla="*/ 2934119 w 5711217"/>
              <a:gd name="connsiteY4" fmla="*/ 5183279 h 5213424"/>
              <a:gd name="connsiteX0" fmla="*/ 3843011 w 5711217"/>
              <a:gd name="connsiteY0" fmla="*/ 5225169 h 5225169"/>
              <a:gd name="connsiteX1" fmla="*/ 5711217 w 5711217"/>
              <a:gd name="connsiteY1" fmla="*/ 0 h 5225169"/>
              <a:gd name="connsiteX2" fmla="*/ 0 w 5711217"/>
              <a:gd name="connsiteY2" fmla="*/ 8378 h 5225169"/>
              <a:gd name="connsiteX3" fmla="*/ 20097 w 5711217"/>
              <a:gd name="connsiteY3" fmla="*/ 5213424 h 5225169"/>
              <a:gd name="connsiteX4" fmla="*/ 3843011 w 5711217"/>
              <a:gd name="connsiteY4" fmla="*/ 5225169 h 5225169"/>
              <a:gd name="connsiteX0" fmla="*/ 3843011 w 5446812"/>
              <a:gd name="connsiteY0" fmla="*/ 5216791 h 5216791"/>
              <a:gd name="connsiteX1" fmla="*/ 5446812 w 5446812"/>
              <a:gd name="connsiteY1" fmla="*/ 8378 h 5216791"/>
              <a:gd name="connsiteX2" fmla="*/ 0 w 5446812"/>
              <a:gd name="connsiteY2" fmla="*/ 0 h 5216791"/>
              <a:gd name="connsiteX3" fmla="*/ 20097 w 5446812"/>
              <a:gd name="connsiteY3" fmla="*/ 5205046 h 5216791"/>
              <a:gd name="connsiteX4" fmla="*/ 3843011 w 5446812"/>
              <a:gd name="connsiteY4" fmla="*/ 5216791 h 5216791"/>
              <a:gd name="connsiteX0" fmla="*/ 3843011 w 4860164"/>
              <a:gd name="connsiteY0" fmla="*/ 5216791 h 5216791"/>
              <a:gd name="connsiteX1" fmla="*/ 4860164 w 4860164"/>
              <a:gd name="connsiteY1" fmla="*/ 16756 h 5216791"/>
              <a:gd name="connsiteX2" fmla="*/ 0 w 4860164"/>
              <a:gd name="connsiteY2" fmla="*/ 0 h 5216791"/>
              <a:gd name="connsiteX3" fmla="*/ 20097 w 4860164"/>
              <a:gd name="connsiteY3" fmla="*/ 5205046 h 5216791"/>
              <a:gd name="connsiteX4" fmla="*/ 3843011 w 4860164"/>
              <a:gd name="connsiteY4" fmla="*/ 5216791 h 5216791"/>
              <a:gd name="connsiteX0" fmla="*/ 4074365 w 4860164"/>
              <a:gd name="connsiteY0" fmla="*/ 5233547 h 5233547"/>
              <a:gd name="connsiteX1" fmla="*/ 4860164 w 4860164"/>
              <a:gd name="connsiteY1" fmla="*/ 16756 h 5233547"/>
              <a:gd name="connsiteX2" fmla="*/ 0 w 4860164"/>
              <a:gd name="connsiteY2" fmla="*/ 0 h 5233547"/>
              <a:gd name="connsiteX3" fmla="*/ 20097 w 4860164"/>
              <a:gd name="connsiteY3" fmla="*/ 5205046 h 5233547"/>
              <a:gd name="connsiteX4" fmla="*/ 4074365 w 4860164"/>
              <a:gd name="connsiteY4" fmla="*/ 5233547 h 5233547"/>
              <a:gd name="connsiteX0" fmla="*/ 4074365 w 4860164"/>
              <a:gd name="connsiteY0" fmla="*/ 5241925 h 5241925"/>
              <a:gd name="connsiteX1" fmla="*/ 4860164 w 4860164"/>
              <a:gd name="connsiteY1" fmla="*/ 0 h 5241925"/>
              <a:gd name="connsiteX2" fmla="*/ 0 w 4860164"/>
              <a:gd name="connsiteY2" fmla="*/ 8378 h 5241925"/>
              <a:gd name="connsiteX3" fmla="*/ 20097 w 4860164"/>
              <a:gd name="connsiteY3" fmla="*/ 5213424 h 5241925"/>
              <a:gd name="connsiteX4" fmla="*/ 4074365 w 4860164"/>
              <a:gd name="connsiteY4" fmla="*/ 5241925 h 5241925"/>
              <a:gd name="connsiteX0" fmla="*/ 4074365 w 4860164"/>
              <a:gd name="connsiteY0" fmla="*/ 5241925 h 5241925"/>
              <a:gd name="connsiteX1" fmla="*/ 4860164 w 4860164"/>
              <a:gd name="connsiteY1" fmla="*/ 0 h 5241925"/>
              <a:gd name="connsiteX2" fmla="*/ 0 w 4860164"/>
              <a:gd name="connsiteY2" fmla="*/ 8378 h 5241925"/>
              <a:gd name="connsiteX3" fmla="*/ 722422 w 4860164"/>
              <a:gd name="connsiteY3" fmla="*/ 5221802 h 5241925"/>
              <a:gd name="connsiteX4" fmla="*/ 4074365 w 4860164"/>
              <a:gd name="connsiteY4" fmla="*/ 5241925 h 5241925"/>
              <a:gd name="connsiteX0" fmla="*/ 3363778 w 4149577"/>
              <a:gd name="connsiteY0" fmla="*/ 5241925 h 5241925"/>
              <a:gd name="connsiteX1" fmla="*/ 4149577 w 4149577"/>
              <a:gd name="connsiteY1" fmla="*/ 0 h 5241925"/>
              <a:gd name="connsiteX2" fmla="*/ 0 w 4149577"/>
              <a:gd name="connsiteY2" fmla="*/ 16756 h 5241925"/>
              <a:gd name="connsiteX3" fmla="*/ 11835 w 4149577"/>
              <a:gd name="connsiteY3" fmla="*/ 5221802 h 5241925"/>
              <a:gd name="connsiteX4" fmla="*/ 3363778 w 4149577"/>
              <a:gd name="connsiteY4" fmla="*/ 5241925 h 524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9577" h="5241925">
                <a:moveTo>
                  <a:pt x="3363778" y="5241925"/>
                </a:moveTo>
                <a:lnTo>
                  <a:pt x="4149577" y="0"/>
                </a:lnTo>
                <a:lnTo>
                  <a:pt x="0" y="16756"/>
                </a:lnTo>
                <a:lnTo>
                  <a:pt x="11835" y="5221802"/>
                </a:lnTo>
                <a:lnTo>
                  <a:pt x="3363778" y="524192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00E022B-0C17-814D-991E-13CF8A246FC7}"/>
              </a:ext>
            </a:extLst>
          </p:cNvPr>
          <p:cNvSpPr/>
          <p:nvPr userDrawn="1"/>
        </p:nvSpPr>
        <p:spPr bwMode="auto">
          <a:xfrm rot="10800000">
            <a:off x="7039781" y="-41870"/>
            <a:ext cx="5160844" cy="6902066"/>
          </a:xfrm>
          <a:custGeom>
            <a:avLst/>
            <a:gdLst>
              <a:gd name="connsiteX0" fmla="*/ 7063992 w 7063992"/>
              <a:gd name="connsiteY0" fmla="*/ 10048 h 5215094"/>
              <a:gd name="connsiteX1" fmla="*/ 4260501 w 7063992"/>
              <a:gd name="connsiteY1" fmla="*/ 5215094 h 5215094"/>
              <a:gd name="connsiteX2" fmla="*/ 0 w 7063992"/>
              <a:gd name="connsiteY2" fmla="*/ 5194997 h 5215094"/>
              <a:gd name="connsiteX3" fmla="*/ 10049 w 7063992"/>
              <a:gd name="connsiteY3" fmla="*/ 0 h 5215094"/>
              <a:gd name="connsiteX4" fmla="*/ 7063992 w 7063992"/>
              <a:gd name="connsiteY4" fmla="*/ 10048 h 5215094"/>
              <a:gd name="connsiteX0" fmla="*/ 4758713 w 4758713"/>
              <a:gd name="connsiteY0" fmla="*/ 1670 h 5215094"/>
              <a:gd name="connsiteX1" fmla="*/ 4260501 w 4758713"/>
              <a:gd name="connsiteY1" fmla="*/ 5215094 h 5215094"/>
              <a:gd name="connsiteX2" fmla="*/ 0 w 4758713"/>
              <a:gd name="connsiteY2" fmla="*/ 5194997 h 5215094"/>
              <a:gd name="connsiteX3" fmla="*/ 10049 w 4758713"/>
              <a:gd name="connsiteY3" fmla="*/ 0 h 5215094"/>
              <a:gd name="connsiteX4" fmla="*/ 4758713 w 4758713"/>
              <a:gd name="connsiteY4" fmla="*/ 1670 h 5215094"/>
              <a:gd name="connsiteX0" fmla="*/ 4758713 w 4758713"/>
              <a:gd name="connsiteY0" fmla="*/ 1670 h 5223472"/>
              <a:gd name="connsiteX1" fmla="*/ 4516644 w 4758713"/>
              <a:gd name="connsiteY1" fmla="*/ 5223472 h 5223472"/>
              <a:gd name="connsiteX2" fmla="*/ 0 w 4758713"/>
              <a:gd name="connsiteY2" fmla="*/ 5194997 h 5223472"/>
              <a:gd name="connsiteX3" fmla="*/ 10049 w 4758713"/>
              <a:gd name="connsiteY3" fmla="*/ 0 h 5223472"/>
              <a:gd name="connsiteX4" fmla="*/ 4758713 w 4758713"/>
              <a:gd name="connsiteY4" fmla="*/ 1670 h 5223472"/>
              <a:gd name="connsiteX0" fmla="*/ 4758713 w 4758713"/>
              <a:gd name="connsiteY0" fmla="*/ 1670 h 5223472"/>
              <a:gd name="connsiteX1" fmla="*/ 4516644 w 4758713"/>
              <a:gd name="connsiteY1" fmla="*/ 5223472 h 5223472"/>
              <a:gd name="connsiteX2" fmla="*/ 0 w 4758713"/>
              <a:gd name="connsiteY2" fmla="*/ 5211753 h 5223472"/>
              <a:gd name="connsiteX3" fmla="*/ 10049 w 4758713"/>
              <a:gd name="connsiteY3" fmla="*/ 0 h 5223472"/>
              <a:gd name="connsiteX4" fmla="*/ 4758713 w 4758713"/>
              <a:gd name="connsiteY4" fmla="*/ 1670 h 5223472"/>
              <a:gd name="connsiteX0" fmla="*/ 4386894 w 4516644"/>
              <a:gd name="connsiteY0" fmla="*/ 60314 h 5223472"/>
              <a:gd name="connsiteX1" fmla="*/ 4516644 w 4516644"/>
              <a:gd name="connsiteY1" fmla="*/ 5223472 h 5223472"/>
              <a:gd name="connsiteX2" fmla="*/ 0 w 4516644"/>
              <a:gd name="connsiteY2" fmla="*/ 5211753 h 5223472"/>
              <a:gd name="connsiteX3" fmla="*/ 10049 w 4516644"/>
              <a:gd name="connsiteY3" fmla="*/ 0 h 5223472"/>
              <a:gd name="connsiteX4" fmla="*/ 4386894 w 4516644"/>
              <a:gd name="connsiteY4" fmla="*/ 60314 h 5223472"/>
              <a:gd name="connsiteX0" fmla="*/ 4386894 w 4549695"/>
              <a:gd name="connsiteY0" fmla="*/ 60314 h 5240227"/>
              <a:gd name="connsiteX1" fmla="*/ 4549695 w 4549695"/>
              <a:gd name="connsiteY1" fmla="*/ 5240227 h 5240227"/>
              <a:gd name="connsiteX2" fmla="*/ 0 w 4549695"/>
              <a:gd name="connsiteY2" fmla="*/ 5211753 h 5240227"/>
              <a:gd name="connsiteX3" fmla="*/ 10049 w 4549695"/>
              <a:gd name="connsiteY3" fmla="*/ 0 h 5240227"/>
              <a:gd name="connsiteX4" fmla="*/ 4386894 w 4549695"/>
              <a:gd name="connsiteY4" fmla="*/ 60314 h 5240227"/>
              <a:gd name="connsiteX0" fmla="*/ 4370369 w 4549695"/>
              <a:gd name="connsiteY0" fmla="*/ 0 h 5246934"/>
              <a:gd name="connsiteX1" fmla="*/ 4549695 w 4549695"/>
              <a:gd name="connsiteY1" fmla="*/ 5246934 h 5246934"/>
              <a:gd name="connsiteX2" fmla="*/ 0 w 4549695"/>
              <a:gd name="connsiteY2" fmla="*/ 5218460 h 5246934"/>
              <a:gd name="connsiteX3" fmla="*/ 10049 w 4549695"/>
              <a:gd name="connsiteY3" fmla="*/ 6707 h 5246934"/>
              <a:gd name="connsiteX4" fmla="*/ 4370369 w 4549695"/>
              <a:gd name="connsiteY4" fmla="*/ 0 h 5246934"/>
              <a:gd name="connsiteX0" fmla="*/ 4360331 w 4539657"/>
              <a:gd name="connsiteY0" fmla="*/ 0 h 5246934"/>
              <a:gd name="connsiteX1" fmla="*/ 4539657 w 4539657"/>
              <a:gd name="connsiteY1" fmla="*/ 5246934 h 5246934"/>
              <a:gd name="connsiteX2" fmla="*/ 758388 w 4539657"/>
              <a:gd name="connsiteY2" fmla="*/ 5226838 h 5246934"/>
              <a:gd name="connsiteX3" fmla="*/ 11 w 4539657"/>
              <a:gd name="connsiteY3" fmla="*/ 6707 h 5246934"/>
              <a:gd name="connsiteX4" fmla="*/ 4360331 w 4539657"/>
              <a:gd name="connsiteY4" fmla="*/ 0 h 5246934"/>
              <a:gd name="connsiteX0" fmla="*/ 3601943 w 3781269"/>
              <a:gd name="connsiteY0" fmla="*/ 0 h 5246934"/>
              <a:gd name="connsiteX1" fmla="*/ 3781269 w 3781269"/>
              <a:gd name="connsiteY1" fmla="*/ 5246934 h 5246934"/>
              <a:gd name="connsiteX2" fmla="*/ 0 w 3781269"/>
              <a:gd name="connsiteY2" fmla="*/ 5226838 h 5246934"/>
              <a:gd name="connsiteX3" fmla="*/ 315768 w 3781269"/>
              <a:gd name="connsiteY3" fmla="*/ 23463 h 5246934"/>
              <a:gd name="connsiteX4" fmla="*/ 3601943 w 3781269"/>
              <a:gd name="connsiteY4" fmla="*/ 0 h 5246934"/>
              <a:gd name="connsiteX0" fmla="*/ 3691130 w 3870456"/>
              <a:gd name="connsiteY0" fmla="*/ 1670 h 5248604"/>
              <a:gd name="connsiteX1" fmla="*/ 3870456 w 3870456"/>
              <a:gd name="connsiteY1" fmla="*/ 5248604 h 5248604"/>
              <a:gd name="connsiteX2" fmla="*/ 89187 w 3870456"/>
              <a:gd name="connsiteY2" fmla="*/ 5228508 h 5248604"/>
              <a:gd name="connsiteX3" fmla="*/ 85 w 3870456"/>
              <a:gd name="connsiteY3" fmla="*/ 0 h 5248604"/>
              <a:gd name="connsiteX4" fmla="*/ 3691130 w 3870456"/>
              <a:gd name="connsiteY4" fmla="*/ 1670 h 5248604"/>
              <a:gd name="connsiteX0" fmla="*/ 3691254 w 3870580"/>
              <a:gd name="connsiteY0" fmla="*/ 1670 h 5248604"/>
              <a:gd name="connsiteX1" fmla="*/ 3870580 w 3870580"/>
              <a:gd name="connsiteY1" fmla="*/ 5248604 h 5248604"/>
              <a:gd name="connsiteX2" fmla="*/ 31473 w 3870580"/>
              <a:gd name="connsiteY2" fmla="*/ 5228508 h 5248604"/>
              <a:gd name="connsiteX3" fmla="*/ 209 w 3870580"/>
              <a:gd name="connsiteY3" fmla="*/ 0 h 5248604"/>
              <a:gd name="connsiteX4" fmla="*/ 3691254 w 3870580"/>
              <a:gd name="connsiteY4" fmla="*/ 1670 h 5248604"/>
              <a:gd name="connsiteX0" fmla="*/ 3691307 w 3870633"/>
              <a:gd name="connsiteY0" fmla="*/ 1670 h 5248604"/>
              <a:gd name="connsiteX1" fmla="*/ 3870633 w 3870633"/>
              <a:gd name="connsiteY1" fmla="*/ 5248604 h 5248604"/>
              <a:gd name="connsiteX2" fmla="*/ 31526 w 3870633"/>
              <a:gd name="connsiteY2" fmla="*/ 5228508 h 5248604"/>
              <a:gd name="connsiteX3" fmla="*/ 262 w 3870633"/>
              <a:gd name="connsiteY3" fmla="*/ 0 h 5248604"/>
              <a:gd name="connsiteX4" fmla="*/ 3691307 w 3870633"/>
              <a:gd name="connsiteY4" fmla="*/ 1670 h 524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0633" h="5248604">
                <a:moveTo>
                  <a:pt x="3691307" y="1670"/>
                </a:moveTo>
                <a:lnTo>
                  <a:pt x="3870633" y="5248604"/>
                </a:lnTo>
                <a:lnTo>
                  <a:pt x="31526" y="5228508"/>
                </a:lnTo>
                <a:cubicBezTo>
                  <a:pt x="26614" y="3496843"/>
                  <a:pt x="-3088" y="1731666"/>
                  <a:pt x="262" y="0"/>
                </a:cubicBezTo>
                <a:lnTo>
                  <a:pt x="3691307" y="167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E8275A-970B-4948-9AD3-BE93D7BFC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526" y="2022427"/>
            <a:ext cx="5204012" cy="643020"/>
          </a:xfrm>
          <a:prstGeom prst="rect">
            <a:avLst/>
          </a:prstGeom>
          <a:noFill/>
        </p:spPr>
        <p:txBody>
          <a:bodyPr anchor="b"/>
          <a:lstStyle>
            <a:lvl1pPr marL="12700" indent="0" algn="l">
              <a:tabLst/>
              <a:defRPr sz="3600">
                <a:solidFill>
                  <a:srgbClr val="E3003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4CB781-EB54-7D4B-B120-8B41A088920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7525" y="2946904"/>
            <a:ext cx="5204013" cy="2841714"/>
          </a:xfrm>
          <a:prstGeom prst="rect">
            <a:avLst/>
          </a:prstGeom>
        </p:spPr>
        <p:txBody>
          <a:bodyPr/>
          <a:lstStyle>
            <a:lvl2pPr>
              <a:buClr>
                <a:srgbClr val="E40040"/>
              </a:buClr>
              <a:defRPr/>
            </a:lvl2pPr>
            <a:lvl3pPr>
              <a:buClr>
                <a:srgbClr val="53BAB3"/>
              </a:buClr>
              <a:defRPr/>
            </a:lvl3pPr>
            <a:lvl4pPr>
              <a:buClr>
                <a:srgbClr val="430F27"/>
              </a:buClr>
              <a:defRPr/>
            </a:lvl4pPr>
            <a:lvl5pPr>
              <a:buClr>
                <a:srgbClr val="C0000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22">
            <a:extLst>
              <a:ext uri="{FF2B5EF4-FFF2-40B4-BE49-F238E27FC236}">
                <a16:creationId xmlns:a16="http://schemas.microsoft.com/office/drawing/2014/main" id="{43A42412-A550-7141-81FB-5C365E51E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402" b="20038"/>
          <a:stretch/>
        </p:blipFill>
        <p:spPr>
          <a:xfrm>
            <a:off x="15481" y="141811"/>
            <a:ext cx="1671760" cy="354943"/>
          </a:xfrm>
          <a:prstGeom prst="rect">
            <a:avLst/>
          </a:prstGeom>
        </p:spPr>
      </p:pic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DD6AC2B9-58C7-6843-9CF4-4C6CF61026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28059" y="1057806"/>
            <a:ext cx="2324100" cy="492020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87ABFA-526E-D045-8BF6-C23CD50041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9537" y="319282"/>
            <a:ext cx="4581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360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vice Hero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DD838A7-0BCA-A14B-8AF2-D33A4C4C63CD}"/>
              </a:ext>
            </a:extLst>
          </p:cNvPr>
          <p:cNvSpPr/>
          <p:nvPr userDrawn="1"/>
        </p:nvSpPr>
        <p:spPr bwMode="auto">
          <a:xfrm rot="10800000">
            <a:off x="6666994" y="-35098"/>
            <a:ext cx="5532770" cy="6893098"/>
          </a:xfrm>
          <a:custGeom>
            <a:avLst/>
            <a:gdLst>
              <a:gd name="connsiteX0" fmla="*/ 2934119 w 8983227"/>
              <a:gd name="connsiteY0" fmla="*/ 5174901 h 5205046"/>
              <a:gd name="connsiteX1" fmla="*/ 8983227 w 8983227"/>
              <a:gd name="connsiteY1" fmla="*/ 0 h 5205046"/>
              <a:gd name="connsiteX2" fmla="*/ 0 w 8983227"/>
              <a:gd name="connsiteY2" fmla="*/ 0 h 5205046"/>
              <a:gd name="connsiteX3" fmla="*/ 20097 w 8983227"/>
              <a:gd name="connsiteY3" fmla="*/ 5205046 h 5205046"/>
              <a:gd name="connsiteX4" fmla="*/ 2934119 w 8983227"/>
              <a:gd name="connsiteY4" fmla="*/ 5174901 h 5205046"/>
              <a:gd name="connsiteX0" fmla="*/ 2934119 w 5711217"/>
              <a:gd name="connsiteY0" fmla="*/ 5183279 h 5213424"/>
              <a:gd name="connsiteX1" fmla="*/ 5711217 w 5711217"/>
              <a:gd name="connsiteY1" fmla="*/ 0 h 5213424"/>
              <a:gd name="connsiteX2" fmla="*/ 0 w 5711217"/>
              <a:gd name="connsiteY2" fmla="*/ 8378 h 5213424"/>
              <a:gd name="connsiteX3" fmla="*/ 20097 w 5711217"/>
              <a:gd name="connsiteY3" fmla="*/ 5213424 h 5213424"/>
              <a:gd name="connsiteX4" fmla="*/ 2934119 w 5711217"/>
              <a:gd name="connsiteY4" fmla="*/ 5183279 h 5213424"/>
              <a:gd name="connsiteX0" fmla="*/ 3843011 w 5711217"/>
              <a:gd name="connsiteY0" fmla="*/ 5225169 h 5225169"/>
              <a:gd name="connsiteX1" fmla="*/ 5711217 w 5711217"/>
              <a:gd name="connsiteY1" fmla="*/ 0 h 5225169"/>
              <a:gd name="connsiteX2" fmla="*/ 0 w 5711217"/>
              <a:gd name="connsiteY2" fmla="*/ 8378 h 5225169"/>
              <a:gd name="connsiteX3" fmla="*/ 20097 w 5711217"/>
              <a:gd name="connsiteY3" fmla="*/ 5213424 h 5225169"/>
              <a:gd name="connsiteX4" fmla="*/ 3843011 w 5711217"/>
              <a:gd name="connsiteY4" fmla="*/ 5225169 h 5225169"/>
              <a:gd name="connsiteX0" fmla="*/ 3843011 w 5446812"/>
              <a:gd name="connsiteY0" fmla="*/ 5216791 h 5216791"/>
              <a:gd name="connsiteX1" fmla="*/ 5446812 w 5446812"/>
              <a:gd name="connsiteY1" fmla="*/ 8378 h 5216791"/>
              <a:gd name="connsiteX2" fmla="*/ 0 w 5446812"/>
              <a:gd name="connsiteY2" fmla="*/ 0 h 5216791"/>
              <a:gd name="connsiteX3" fmla="*/ 20097 w 5446812"/>
              <a:gd name="connsiteY3" fmla="*/ 5205046 h 5216791"/>
              <a:gd name="connsiteX4" fmla="*/ 3843011 w 5446812"/>
              <a:gd name="connsiteY4" fmla="*/ 5216791 h 5216791"/>
              <a:gd name="connsiteX0" fmla="*/ 3843011 w 4860164"/>
              <a:gd name="connsiteY0" fmla="*/ 5216791 h 5216791"/>
              <a:gd name="connsiteX1" fmla="*/ 4860164 w 4860164"/>
              <a:gd name="connsiteY1" fmla="*/ 16756 h 5216791"/>
              <a:gd name="connsiteX2" fmla="*/ 0 w 4860164"/>
              <a:gd name="connsiteY2" fmla="*/ 0 h 5216791"/>
              <a:gd name="connsiteX3" fmla="*/ 20097 w 4860164"/>
              <a:gd name="connsiteY3" fmla="*/ 5205046 h 5216791"/>
              <a:gd name="connsiteX4" fmla="*/ 3843011 w 4860164"/>
              <a:gd name="connsiteY4" fmla="*/ 5216791 h 5216791"/>
              <a:gd name="connsiteX0" fmla="*/ 4074365 w 4860164"/>
              <a:gd name="connsiteY0" fmla="*/ 5233547 h 5233547"/>
              <a:gd name="connsiteX1" fmla="*/ 4860164 w 4860164"/>
              <a:gd name="connsiteY1" fmla="*/ 16756 h 5233547"/>
              <a:gd name="connsiteX2" fmla="*/ 0 w 4860164"/>
              <a:gd name="connsiteY2" fmla="*/ 0 h 5233547"/>
              <a:gd name="connsiteX3" fmla="*/ 20097 w 4860164"/>
              <a:gd name="connsiteY3" fmla="*/ 5205046 h 5233547"/>
              <a:gd name="connsiteX4" fmla="*/ 4074365 w 4860164"/>
              <a:gd name="connsiteY4" fmla="*/ 5233547 h 5233547"/>
              <a:gd name="connsiteX0" fmla="*/ 4074365 w 4860164"/>
              <a:gd name="connsiteY0" fmla="*/ 5241925 h 5241925"/>
              <a:gd name="connsiteX1" fmla="*/ 4860164 w 4860164"/>
              <a:gd name="connsiteY1" fmla="*/ 0 h 5241925"/>
              <a:gd name="connsiteX2" fmla="*/ 0 w 4860164"/>
              <a:gd name="connsiteY2" fmla="*/ 8378 h 5241925"/>
              <a:gd name="connsiteX3" fmla="*/ 20097 w 4860164"/>
              <a:gd name="connsiteY3" fmla="*/ 5213424 h 5241925"/>
              <a:gd name="connsiteX4" fmla="*/ 4074365 w 4860164"/>
              <a:gd name="connsiteY4" fmla="*/ 5241925 h 5241925"/>
              <a:gd name="connsiteX0" fmla="*/ 4074365 w 4860164"/>
              <a:gd name="connsiteY0" fmla="*/ 5241925 h 5241925"/>
              <a:gd name="connsiteX1" fmla="*/ 4860164 w 4860164"/>
              <a:gd name="connsiteY1" fmla="*/ 0 h 5241925"/>
              <a:gd name="connsiteX2" fmla="*/ 0 w 4860164"/>
              <a:gd name="connsiteY2" fmla="*/ 8378 h 5241925"/>
              <a:gd name="connsiteX3" fmla="*/ 722422 w 4860164"/>
              <a:gd name="connsiteY3" fmla="*/ 5221802 h 5241925"/>
              <a:gd name="connsiteX4" fmla="*/ 4074365 w 4860164"/>
              <a:gd name="connsiteY4" fmla="*/ 5241925 h 5241925"/>
              <a:gd name="connsiteX0" fmla="*/ 3363778 w 4149577"/>
              <a:gd name="connsiteY0" fmla="*/ 5241925 h 5241925"/>
              <a:gd name="connsiteX1" fmla="*/ 4149577 w 4149577"/>
              <a:gd name="connsiteY1" fmla="*/ 0 h 5241925"/>
              <a:gd name="connsiteX2" fmla="*/ 0 w 4149577"/>
              <a:gd name="connsiteY2" fmla="*/ 16756 h 5241925"/>
              <a:gd name="connsiteX3" fmla="*/ 11835 w 4149577"/>
              <a:gd name="connsiteY3" fmla="*/ 5221802 h 5241925"/>
              <a:gd name="connsiteX4" fmla="*/ 3363778 w 4149577"/>
              <a:gd name="connsiteY4" fmla="*/ 5241925 h 524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9577" h="5241925">
                <a:moveTo>
                  <a:pt x="3363778" y="5241925"/>
                </a:moveTo>
                <a:lnTo>
                  <a:pt x="4149577" y="0"/>
                </a:lnTo>
                <a:lnTo>
                  <a:pt x="0" y="16756"/>
                </a:lnTo>
                <a:lnTo>
                  <a:pt x="11835" y="5221802"/>
                </a:lnTo>
                <a:lnTo>
                  <a:pt x="3363778" y="524192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00E022B-0C17-814D-991E-13CF8A246FC7}"/>
              </a:ext>
            </a:extLst>
          </p:cNvPr>
          <p:cNvSpPr/>
          <p:nvPr userDrawn="1"/>
        </p:nvSpPr>
        <p:spPr bwMode="auto">
          <a:xfrm rot="10800000">
            <a:off x="7039781" y="-41870"/>
            <a:ext cx="5160844" cy="6902066"/>
          </a:xfrm>
          <a:custGeom>
            <a:avLst/>
            <a:gdLst>
              <a:gd name="connsiteX0" fmla="*/ 7063992 w 7063992"/>
              <a:gd name="connsiteY0" fmla="*/ 10048 h 5215094"/>
              <a:gd name="connsiteX1" fmla="*/ 4260501 w 7063992"/>
              <a:gd name="connsiteY1" fmla="*/ 5215094 h 5215094"/>
              <a:gd name="connsiteX2" fmla="*/ 0 w 7063992"/>
              <a:gd name="connsiteY2" fmla="*/ 5194997 h 5215094"/>
              <a:gd name="connsiteX3" fmla="*/ 10049 w 7063992"/>
              <a:gd name="connsiteY3" fmla="*/ 0 h 5215094"/>
              <a:gd name="connsiteX4" fmla="*/ 7063992 w 7063992"/>
              <a:gd name="connsiteY4" fmla="*/ 10048 h 5215094"/>
              <a:gd name="connsiteX0" fmla="*/ 4758713 w 4758713"/>
              <a:gd name="connsiteY0" fmla="*/ 1670 h 5215094"/>
              <a:gd name="connsiteX1" fmla="*/ 4260501 w 4758713"/>
              <a:gd name="connsiteY1" fmla="*/ 5215094 h 5215094"/>
              <a:gd name="connsiteX2" fmla="*/ 0 w 4758713"/>
              <a:gd name="connsiteY2" fmla="*/ 5194997 h 5215094"/>
              <a:gd name="connsiteX3" fmla="*/ 10049 w 4758713"/>
              <a:gd name="connsiteY3" fmla="*/ 0 h 5215094"/>
              <a:gd name="connsiteX4" fmla="*/ 4758713 w 4758713"/>
              <a:gd name="connsiteY4" fmla="*/ 1670 h 5215094"/>
              <a:gd name="connsiteX0" fmla="*/ 4758713 w 4758713"/>
              <a:gd name="connsiteY0" fmla="*/ 1670 h 5223472"/>
              <a:gd name="connsiteX1" fmla="*/ 4516644 w 4758713"/>
              <a:gd name="connsiteY1" fmla="*/ 5223472 h 5223472"/>
              <a:gd name="connsiteX2" fmla="*/ 0 w 4758713"/>
              <a:gd name="connsiteY2" fmla="*/ 5194997 h 5223472"/>
              <a:gd name="connsiteX3" fmla="*/ 10049 w 4758713"/>
              <a:gd name="connsiteY3" fmla="*/ 0 h 5223472"/>
              <a:gd name="connsiteX4" fmla="*/ 4758713 w 4758713"/>
              <a:gd name="connsiteY4" fmla="*/ 1670 h 5223472"/>
              <a:gd name="connsiteX0" fmla="*/ 4758713 w 4758713"/>
              <a:gd name="connsiteY0" fmla="*/ 1670 h 5223472"/>
              <a:gd name="connsiteX1" fmla="*/ 4516644 w 4758713"/>
              <a:gd name="connsiteY1" fmla="*/ 5223472 h 5223472"/>
              <a:gd name="connsiteX2" fmla="*/ 0 w 4758713"/>
              <a:gd name="connsiteY2" fmla="*/ 5211753 h 5223472"/>
              <a:gd name="connsiteX3" fmla="*/ 10049 w 4758713"/>
              <a:gd name="connsiteY3" fmla="*/ 0 h 5223472"/>
              <a:gd name="connsiteX4" fmla="*/ 4758713 w 4758713"/>
              <a:gd name="connsiteY4" fmla="*/ 1670 h 5223472"/>
              <a:gd name="connsiteX0" fmla="*/ 4386894 w 4516644"/>
              <a:gd name="connsiteY0" fmla="*/ 60314 h 5223472"/>
              <a:gd name="connsiteX1" fmla="*/ 4516644 w 4516644"/>
              <a:gd name="connsiteY1" fmla="*/ 5223472 h 5223472"/>
              <a:gd name="connsiteX2" fmla="*/ 0 w 4516644"/>
              <a:gd name="connsiteY2" fmla="*/ 5211753 h 5223472"/>
              <a:gd name="connsiteX3" fmla="*/ 10049 w 4516644"/>
              <a:gd name="connsiteY3" fmla="*/ 0 h 5223472"/>
              <a:gd name="connsiteX4" fmla="*/ 4386894 w 4516644"/>
              <a:gd name="connsiteY4" fmla="*/ 60314 h 5223472"/>
              <a:gd name="connsiteX0" fmla="*/ 4386894 w 4549695"/>
              <a:gd name="connsiteY0" fmla="*/ 60314 h 5240227"/>
              <a:gd name="connsiteX1" fmla="*/ 4549695 w 4549695"/>
              <a:gd name="connsiteY1" fmla="*/ 5240227 h 5240227"/>
              <a:gd name="connsiteX2" fmla="*/ 0 w 4549695"/>
              <a:gd name="connsiteY2" fmla="*/ 5211753 h 5240227"/>
              <a:gd name="connsiteX3" fmla="*/ 10049 w 4549695"/>
              <a:gd name="connsiteY3" fmla="*/ 0 h 5240227"/>
              <a:gd name="connsiteX4" fmla="*/ 4386894 w 4549695"/>
              <a:gd name="connsiteY4" fmla="*/ 60314 h 5240227"/>
              <a:gd name="connsiteX0" fmla="*/ 4370369 w 4549695"/>
              <a:gd name="connsiteY0" fmla="*/ 0 h 5246934"/>
              <a:gd name="connsiteX1" fmla="*/ 4549695 w 4549695"/>
              <a:gd name="connsiteY1" fmla="*/ 5246934 h 5246934"/>
              <a:gd name="connsiteX2" fmla="*/ 0 w 4549695"/>
              <a:gd name="connsiteY2" fmla="*/ 5218460 h 5246934"/>
              <a:gd name="connsiteX3" fmla="*/ 10049 w 4549695"/>
              <a:gd name="connsiteY3" fmla="*/ 6707 h 5246934"/>
              <a:gd name="connsiteX4" fmla="*/ 4370369 w 4549695"/>
              <a:gd name="connsiteY4" fmla="*/ 0 h 5246934"/>
              <a:gd name="connsiteX0" fmla="*/ 4360331 w 4539657"/>
              <a:gd name="connsiteY0" fmla="*/ 0 h 5246934"/>
              <a:gd name="connsiteX1" fmla="*/ 4539657 w 4539657"/>
              <a:gd name="connsiteY1" fmla="*/ 5246934 h 5246934"/>
              <a:gd name="connsiteX2" fmla="*/ 758388 w 4539657"/>
              <a:gd name="connsiteY2" fmla="*/ 5226838 h 5246934"/>
              <a:gd name="connsiteX3" fmla="*/ 11 w 4539657"/>
              <a:gd name="connsiteY3" fmla="*/ 6707 h 5246934"/>
              <a:gd name="connsiteX4" fmla="*/ 4360331 w 4539657"/>
              <a:gd name="connsiteY4" fmla="*/ 0 h 5246934"/>
              <a:gd name="connsiteX0" fmla="*/ 3601943 w 3781269"/>
              <a:gd name="connsiteY0" fmla="*/ 0 h 5246934"/>
              <a:gd name="connsiteX1" fmla="*/ 3781269 w 3781269"/>
              <a:gd name="connsiteY1" fmla="*/ 5246934 h 5246934"/>
              <a:gd name="connsiteX2" fmla="*/ 0 w 3781269"/>
              <a:gd name="connsiteY2" fmla="*/ 5226838 h 5246934"/>
              <a:gd name="connsiteX3" fmla="*/ 315768 w 3781269"/>
              <a:gd name="connsiteY3" fmla="*/ 23463 h 5246934"/>
              <a:gd name="connsiteX4" fmla="*/ 3601943 w 3781269"/>
              <a:gd name="connsiteY4" fmla="*/ 0 h 5246934"/>
              <a:gd name="connsiteX0" fmla="*/ 3691130 w 3870456"/>
              <a:gd name="connsiteY0" fmla="*/ 1670 h 5248604"/>
              <a:gd name="connsiteX1" fmla="*/ 3870456 w 3870456"/>
              <a:gd name="connsiteY1" fmla="*/ 5248604 h 5248604"/>
              <a:gd name="connsiteX2" fmla="*/ 89187 w 3870456"/>
              <a:gd name="connsiteY2" fmla="*/ 5228508 h 5248604"/>
              <a:gd name="connsiteX3" fmla="*/ 85 w 3870456"/>
              <a:gd name="connsiteY3" fmla="*/ 0 h 5248604"/>
              <a:gd name="connsiteX4" fmla="*/ 3691130 w 3870456"/>
              <a:gd name="connsiteY4" fmla="*/ 1670 h 5248604"/>
              <a:gd name="connsiteX0" fmla="*/ 3691254 w 3870580"/>
              <a:gd name="connsiteY0" fmla="*/ 1670 h 5248604"/>
              <a:gd name="connsiteX1" fmla="*/ 3870580 w 3870580"/>
              <a:gd name="connsiteY1" fmla="*/ 5248604 h 5248604"/>
              <a:gd name="connsiteX2" fmla="*/ 31473 w 3870580"/>
              <a:gd name="connsiteY2" fmla="*/ 5228508 h 5248604"/>
              <a:gd name="connsiteX3" fmla="*/ 209 w 3870580"/>
              <a:gd name="connsiteY3" fmla="*/ 0 h 5248604"/>
              <a:gd name="connsiteX4" fmla="*/ 3691254 w 3870580"/>
              <a:gd name="connsiteY4" fmla="*/ 1670 h 5248604"/>
              <a:gd name="connsiteX0" fmla="*/ 3691307 w 3870633"/>
              <a:gd name="connsiteY0" fmla="*/ 1670 h 5248604"/>
              <a:gd name="connsiteX1" fmla="*/ 3870633 w 3870633"/>
              <a:gd name="connsiteY1" fmla="*/ 5248604 h 5248604"/>
              <a:gd name="connsiteX2" fmla="*/ 31526 w 3870633"/>
              <a:gd name="connsiteY2" fmla="*/ 5228508 h 5248604"/>
              <a:gd name="connsiteX3" fmla="*/ 262 w 3870633"/>
              <a:gd name="connsiteY3" fmla="*/ 0 h 5248604"/>
              <a:gd name="connsiteX4" fmla="*/ 3691307 w 3870633"/>
              <a:gd name="connsiteY4" fmla="*/ 1670 h 524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0633" h="5248604">
                <a:moveTo>
                  <a:pt x="3691307" y="1670"/>
                </a:moveTo>
                <a:lnTo>
                  <a:pt x="3870633" y="5248604"/>
                </a:lnTo>
                <a:lnTo>
                  <a:pt x="31526" y="5228508"/>
                </a:lnTo>
                <a:cubicBezTo>
                  <a:pt x="26614" y="3496843"/>
                  <a:pt x="-3088" y="1731666"/>
                  <a:pt x="262" y="0"/>
                </a:cubicBezTo>
                <a:lnTo>
                  <a:pt x="3691307" y="167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E8275A-970B-4948-9AD3-BE93D7BFC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525" y="2022427"/>
            <a:ext cx="5204013" cy="643020"/>
          </a:xfrm>
          <a:prstGeom prst="rect">
            <a:avLst/>
          </a:prstGeom>
          <a:noFill/>
        </p:spPr>
        <p:txBody>
          <a:bodyPr anchor="b"/>
          <a:lstStyle>
            <a:lvl1pPr marL="12700" indent="0" algn="l">
              <a:tabLst/>
              <a:defRPr sz="3600">
                <a:solidFill>
                  <a:srgbClr val="E3003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4CB781-EB54-7D4B-B120-8B41A088920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7525" y="2946904"/>
            <a:ext cx="5204013" cy="2841714"/>
          </a:xfrm>
          <a:prstGeom prst="rect">
            <a:avLst/>
          </a:prstGeom>
        </p:spPr>
        <p:txBody>
          <a:bodyPr/>
          <a:lstStyle>
            <a:lvl2pPr>
              <a:buClr>
                <a:srgbClr val="E40040"/>
              </a:buClr>
              <a:defRPr/>
            </a:lvl2pPr>
            <a:lvl3pPr>
              <a:buClr>
                <a:srgbClr val="53BAB3"/>
              </a:buClr>
              <a:defRPr/>
            </a:lvl3pPr>
            <a:lvl4pPr>
              <a:buClr>
                <a:srgbClr val="430F27"/>
              </a:buClr>
              <a:defRPr/>
            </a:lvl4pPr>
            <a:lvl5pPr>
              <a:buClr>
                <a:srgbClr val="C0000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68FEA7AC-5A4F-414F-8982-459C75A603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42338" y="1168400"/>
            <a:ext cx="6816725" cy="38433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C7D614-7088-7541-B51A-58D44E32B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064" y="900124"/>
            <a:ext cx="7353965" cy="6078052"/>
          </a:xfrm>
          <a:prstGeom prst="rect">
            <a:avLst/>
          </a:prstGeom>
        </p:spPr>
      </p:pic>
      <p:pic>
        <p:nvPicPr>
          <p:cNvPr id="12" name="Picture 22">
            <a:extLst>
              <a:ext uri="{FF2B5EF4-FFF2-40B4-BE49-F238E27FC236}">
                <a16:creationId xmlns:a16="http://schemas.microsoft.com/office/drawing/2014/main" id="{D642D03D-B498-674C-A837-E00C49A71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9402" b="20038"/>
          <a:stretch/>
        </p:blipFill>
        <p:spPr>
          <a:xfrm>
            <a:off x="15481" y="141811"/>
            <a:ext cx="1671760" cy="3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93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Hero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DD838A7-0BCA-A14B-8AF2-D33A4C4C63CD}"/>
              </a:ext>
            </a:extLst>
          </p:cNvPr>
          <p:cNvSpPr/>
          <p:nvPr userDrawn="1"/>
        </p:nvSpPr>
        <p:spPr bwMode="auto">
          <a:xfrm rot="10800000">
            <a:off x="6666994" y="-35098"/>
            <a:ext cx="5532770" cy="6893098"/>
          </a:xfrm>
          <a:custGeom>
            <a:avLst/>
            <a:gdLst>
              <a:gd name="connsiteX0" fmla="*/ 2934119 w 8983227"/>
              <a:gd name="connsiteY0" fmla="*/ 5174901 h 5205046"/>
              <a:gd name="connsiteX1" fmla="*/ 8983227 w 8983227"/>
              <a:gd name="connsiteY1" fmla="*/ 0 h 5205046"/>
              <a:gd name="connsiteX2" fmla="*/ 0 w 8983227"/>
              <a:gd name="connsiteY2" fmla="*/ 0 h 5205046"/>
              <a:gd name="connsiteX3" fmla="*/ 20097 w 8983227"/>
              <a:gd name="connsiteY3" fmla="*/ 5205046 h 5205046"/>
              <a:gd name="connsiteX4" fmla="*/ 2934119 w 8983227"/>
              <a:gd name="connsiteY4" fmla="*/ 5174901 h 5205046"/>
              <a:gd name="connsiteX0" fmla="*/ 2934119 w 5711217"/>
              <a:gd name="connsiteY0" fmla="*/ 5183279 h 5213424"/>
              <a:gd name="connsiteX1" fmla="*/ 5711217 w 5711217"/>
              <a:gd name="connsiteY1" fmla="*/ 0 h 5213424"/>
              <a:gd name="connsiteX2" fmla="*/ 0 w 5711217"/>
              <a:gd name="connsiteY2" fmla="*/ 8378 h 5213424"/>
              <a:gd name="connsiteX3" fmla="*/ 20097 w 5711217"/>
              <a:gd name="connsiteY3" fmla="*/ 5213424 h 5213424"/>
              <a:gd name="connsiteX4" fmla="*/ 2934119 w 5711217"/>
              <a:gd name="connsiteY4" fmla="*/ 5183279 h 5213424"/>
              <a:gd name="connsiteX0" fmla="*/ 3843011 w 5711217"/>
              <a:gd name="connsiteY0" fmla="*/ 5225169 h 5225169"/>
              <a:gd name="connsiteX1" fmla="*/ 5711217 w 5711217"/>
              <a:gd name="connsiteY1" fmla="*/ 0 h 5225169"/>
              <a:gd name="connsiteX2" fmla="*/ 0 w 5711217"/>
              <a:gd name="connsiteY2" fmla="*/ 8378 h 5225169"/>
              <a:gd name="connsiteX3" fmla="*/ 20097 w 5711217"/>
              <a:gd name="connsiteY3" fmla="*/ 5213424 h 5225169"/>
              <a:gd name="connsiteX4" fmla="*/ 3843011 w 5711217"/>
              <a:gd name="connsiteY4" fmla="*/ 5225169 h 5225169"/>
              <a:gd name="connsiteX0" fmla="*/ 3843011 w 5446812"/>
              <a:gd name="connsiteY0" fmla="*/ 5216791 h 5216791"/>
              <a:gd name="connsiteX1" fmla="*/ 5446812 w 5446812"/>
              <a:gd name="connsiteY1" fmla="*/ 8378 h 5216791"/>
              <a:gd name="connsiteX2" fmla="*/ 0 w 5446812"/>
              <a:gd name="connsiteY2" fmla="*/ 0 h 5216791"/>
              <a:gd name="connsiteX3" fmla="*/ 20097 w 5446812"/>
              <a:gd name="connsiteY3" fmla="*/ 5205046 h 5216791"/>
              <a:gd name="connsiteX4" fmla="*/ 3843011 w 5446812"/>
              <a:gd name="connsiteY4" fmla="*/ 5216791 h 5216791"/>
              <a:gd name="connsiteX0" fmla="*/ 3843011 w 4860164"/>
              <a:gd name="connsiteY0" fmla="*/ 5216791 h 5216791"/>
              <a:gd name="connsiteX1" fmla="*/ 4860164 w 4860164"/>
              <a:gd name="connsiteY1" fmla="*/ 16756 h 5216791"/>
              <a:gd name="connsiteX2" fmla="*/ 0 w 4860164"/>
              <a:gd name="connsiteY2" fmla="*/ 0 h 5216791"/>
              <a:gd name="connsiteX3" fmla="*/ 20097 w 4860164"/>
              <a:gd name="connsiteY3" fmla="*/ 5205046 h 5216791"/>
              <a:gd name="connsiteX4" fmla="*/ 3843011 w 4860164"/>
              <a:gd name="connsiteY4" fmla="*/ 5216791 h 5216791"/>
              <a:gd name="connsiteX0" fmla="*/ 4074365 w 4860164"/>
              <a:gd name="connsiteY0" fmla="*/ 5233547 h 5233547"/>
              <a:gd name="connsiteX1" fmla="*/ 4860164 w 4860164"/>
              <a:gd name="connsiteY1" fmla="*/ 16756 h 5233547"/>
              <a:gd name="connsiteX2" fmla="*/ 0 w 4860164"/>
              <a:gd name="connsiteY2" fmla="*/ 0 h 5233547"/>
              <a:gd name="connsiteX3" fmla="*/ 20097 w 4860164"/>
              <a:gd name="connsiteY3" fmla="*/ 5205046 h 5233547"/>
              <a:gd name="connsiteX4" fmla="*/ 4074365 w 4860164"/>
              <a:gd name="connsiteY4" fmla="*/ 5233547 h 5233547"/>
              <a:gd name="connsiteX0" fmla="*/ 4074365 w 4860164"/>
              <a:gd name="connsiteY0" fmla="*/ 5241925 h 5241925"/>
              <a:gd name="connsiteX1" fmla="*/ 4860164 w 4860164"/>
              <a:gd name="connsiteY1" fmla="*/ 0 h 5241925"/>
              <a:gd name="connsiteX2" fmla="*/ 0 w 4860164"/>
              <a:gd name="connsiteY2" fmla="*/ 8378 h 5241925"/>
              <a:gd name="connsiteX3" fmla="*/ 20097 w 4860164"/>
              <a:gd name="connsiteY3" fmla="*/ 5213424 h 5241925"/>
              <a:gd name="connsiteX4" fmla="*/ 4074365 w 4860164"/>
              <a:gd name="connsiteY4" fmla="*/ 5241925 h 5241925"/>
              <a:gd name="connsiteX0" fmla="*/ 4074365 w 4860164"/>
              <a:gd name="connsiteY0" fmla="*/ 5241925 h 5241925"/>
              <a:gd name="connsiteX1" fmla="*/ 4860164 w 4860164"/>
              <a:gd name="connsiteY1" fmla="*/ 0 h 5241925"/>
              <a:gd name="connsiteX2" fmla="*/ 0 w 4860164"/>
              <a:gd name="connsiteY2" fmla="*/ 8378 h 5241925"/>
              <a:gd name="connsiteX3" fmla="*/ 722422 w 4860164"/>
              <a:gd name="connsiteY3" fmla="*/ 5221802 h 5241925"/>
              <a:gd name="connsiteX4" fmla="*/ 4074365 w 4860164"/>
              <a:gd name="connsiteY4" fmla="*/ 5241925 h 5241925"/>
              <a:gd name="connsiteX0" fmla="*/ 3363778 w 4149577"/>
              <a:gd name="connsiteY0" fmla="*/ 5241925 h 5241925"/>
              <a:gd name="connsiteX1" fmla="*/ 4149577 w 4149577"/>
              <a:gd name="connsiteY1" fmla="*/ 0 h 5241925"/>
              <a:gd name="connsiteX2" fmla="*/ 0 w 4149577"/>
              <a:gd name="connsiteY2" fmla="*/ 16756 h 5241925"/>
              <a:gd name="connsiteX3" fmla="*/ 11835 w 4149577"/>
              <a:gd name="connsiteY3" fmla="*/ 5221802 h 5241925"/>
              <a:gd name="connsiteX4" fmla="*/ 3363778 w 4149577"/>
              <a:gd name="connsiteY4" fmla="*/ 5241925 h 524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9577" h="5241925">
                <a:moveTo>
                  <a:pt x="3363778" y="5241925"/>
                </a:moveTo>
                <a:lnTo>
                  <a:pt x="4149577" y="0"/>
                </a:lnTo>
                <a:lnTo>
                  <a:pt x="0" y="16756"/>
                </a:lnTo>
                <a:lnTo>
                  <a:pt x="11835" y="5221802"/>
                </a:lnTo>
                <a:lnTo>
                  <a:pt x="3363778" y="5241925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00E022B-0C17-814D-991E-13CF8A246FC7}"/>
              </a:ext>
            </a:extLst>
          </p:cNvPr>
          <p:cNvSpPr/>
          <p:nvPr userDrawn="1"/>
        </p:nvSpPr>
        <p:spPr bwMode="auto">
          <a:xfrm rot="10800000">
            <a:off x="7039781" y="-41870"/>
            <a:ext cx="5160844" cy="6902066"/>
          </a:xfrm>
          <a:custGeom>
            <a:avLst/>
            <a:gdLst>
              <a:gd name="connsiteX0" fmla="*/ 7063992 w 7063992"/>
              <a:gd name="connsiteY0" fmla="*/ 10048 h 5215094"/>
              <a:gd name="connsiteX1" fmla="*/ 4260501 w 7063992"/>
              <a:gd name="connsiteY1" fmla="*/ 5215094 h 5215094"/>
              <a:gd name="connsiteX2" fmla="*/ 0 w 7063992"/>
              <a:gd name="connsiteY2" fmla="*/ 5194997 h 5215094"/>
              <a:gd name="connsiteX3" fmla="*/ 10049 w 7063992"/>
              <a:gd name="connsiteY3" fmla="*/ 0 h 5215094"/>
              <a:gd name="connsiteX4" fmla="*/ 7063992 w 7063992"/>
              <a:gd name="connsiteY4" fmla="*/ 10048 h 5215094"/>
              <a:gd name="connsiteX0" fmla="*/ 4758713 w 4758713"/>
              <a:gd name="connsiteY0" fmla="*/ 1670 h 5215094"/>
              <a:gd name="connsiteX1" fmla="*/ 4260501 w 4758713"/>
              <a:gd name="connsiteY1" fmla="*/ 5215094 h 5215094"/>
              <a:gd name="connsiteX2" fmla="*/ 0 w 4758713"/>
              <a:gd name="connsiteY2" fmla="*/ 5194997 h 5215094"/>
              <a:gd name="connsiteX3" fmla="*/ 10049 w 4758713"/>
              <a:gd name="connsiteY3" fmla="*/ 0 h 5215094"/>
              <a:gd name="connsiteX4" fmla="*/ 4758713 w 4758713"/>
              <a:gd name="connsiteY4" fmla="*/ 1670 h 5215094"/>
              <a:gd name="connsiteX0" fmla="*/ 4758713 w 4758713"/>
              <a:gd name="connsiteY0" fmla="*/ 1670 h 5223472"/>
              <a:gd name="connsiteX1" fmla="*/ 4516644 w 4758713"/>
              <a:gd name="connsiteY1" fmla="*/ 5223472 h 5223472"/>
              <a:gd name="connsiteX2" fmla="*/ 0 w 4758713"/>
              <a:gd name="connsiteY2" fmla="*/ 5194997 h 5223472"/>
              <a:gd name="connsiteX3" fmla="*/ 10049 w 4758713"/>
              <a:gd name="connsiteY3" fmla="*/ 0 h 5223472"/>
              <a:gd name="connsiteX4" fmla="*/ 4758713 w 4758713"/>
              <a:gd name="connsiteY4" fmla="*/ 1670 h 5223472"/>
              <a:gd name="connsiteX0" fmla="*/ 4758713 w 4758713"/>
              <a:gd name="connsiteY0" fmla="*/ 1670 h 5223472"/>
              <a:gd name="connsiteX1" fmla="*/ 4516644 w 4758713"/>
              <a:gd name="connsiteY1" fmla="*/ 5223472 h 5223472"/>
              <a:gd name="connsiteX2" fmla="*/ 0 w 4758713"/>
              <a:gd name="connsiteY2" fmla="*/ 5211753 h 5223472"/>
              <a:gd name="connsiteX3" fmla="*/ 10049 w 4758713"/>
              <a:gd name="connsiteY3" fmla="*/ 0 h 5223472"/>
              <a:gd name="connsiteX4" fmla="*/ 4758713 w 4758713"/>
              <a:gd name="connsiteY4" fmla="*/ 1670 h 5223472"/>
              <a:gd name="connsiteX0" fmla="*/ 4386894 w 4516644"/>
              <a:gd name="connsiteY0" fmla="*/ 60314 h 5223472"/>
              <a:gd name="connsiteX1" fmla="*/ 4516644 w 4516644"/>
              <a:gd name="connsiteY1" fmla="*/ 5223472 h 5223472"/>
              <a:gd name="connsiteX2" fmla="*/ 0 w 4516644"/>
              <a:gd name="connsiteY2" fmla="*/ 5211753 h 5223472"/>
              <a:gd name="connsiteX3" fmla="*/ 10049 w 4516644"/>
              <a:gd name="connsiteY3" fmla="*/ 0 h 5223472"/>
              <a:gd name="connsiteX4" fmla="*/ 4386894 w 4516644"/>
              <a:gd name="connsiteY4" fmla="*/ 60314 h 5223472"/>
              <a:gd name="connsiteX0" fmla="*/ 4386894 w 4549695"/>
              <a:gd name="connsiteY0" fmla="*/ 60314 h 5240227"/>
              <a:gd name="connsiteX1" fmla="*/ 4549695 w 4549695"/>
              <a:gd name="connsiteY1" fmla="*/ 5240227 h 5240227"/>
              <a:gd name="connsiteX2" fmla="*/ 0 w 4549695"/>
              <a:gd name="connsiteY2" fmla="*/ 5211753 h 5240227"/>
              <a:gd name="connsiteX3" fmla="*/ 10049 w 4549695"/>
              <a:gd name="connsiteY3" fmla="*/ 0 h 5240227"/>
              <a:gd name="connsiteX4" fmla="*/ 4386894 w 4549695"/>
              <a:gd name="connsiteY4" fmla="*/ 60314 h 5240227"/>
              <a:gd name="connsiteX0" fmla="*/ 4370369 w 4549695"/>
              <a:gd name="connsiteY0" fmla="*/ 0 h 5246934"/>
              <a:gd name="connsiteX1" fmla="*/ 4549695 w 4549695"/>
              <a:gd name="connsiteY1" fmla="*/ 5246934 h 5246934"/>
              <a:gd name="connsiteX2" fmla="*/ 0 w 4549695"/>
              <a:gd name="connsiteY2" fmla="*/ 5218460 h 5246934"/>
              <a:gd name="connsiteX3" fmla="*/ 10049 w 4549695"/>
              <a:gd name="connsiteY3" fmla="*/ 6707 h 5246934"/>
              <a:gd name="connsiteX4" fmla="*/ 4370369 w 4549695"/>
              <a:gd name="connsiteY4" fmla="*/ 0 h 5246934"/>
              <a:gd name="connsiteX0" fmla="*/ 4360331 w 4539657"/>
              <a:gd name="connsiteY0" fmla="*/ 0 h 5246934"/>
              <a:gd name="connsiteX1" fmla="*/ 4539657 w 4539657"/>
              <a:gd name="connsiteY1" fmla="*/ 5246934 h 5246934"/>
              <a:gd name="connsiteX2" fmla="*/ 758388 w 4539657"/>
              <a:gd name="connsiteY2" fmla="*/ 5226838 h 5246934"/>
              <a:gd name="connsiteX3" fmla="*/ 11 w 4539657"/>
              <a:gd name="connsiteY3" fmla="*/ 6707 h 5246934"/>
              <a:gd name="connsiteX4" fmla="*/ 4360331 w 4539657"/>
              <a:gd name="connsiteY4" fmla="*/ 0 h 5246934"/>
              <a:gd name="connsiteX0" fmla="*/ 3601943 w 3781269"/>
              <a:gd name="connsiteY0" fmla="*/ 0 h 5246934"/>
              <a:gd name="connsiteX1" fmla="*/ 3781269 w 3781269"/>
              <a:gd name="connsiteY1" fmla="*/ 5246934 h 5246934"/>
              <a:gd name="connsiteX2" fmla="*/ 0 w 3781269"/>
              <a:gd name="connsiteY2" fmla="*/ 5226838 h 5246934"/>
              <a:gd name="connsiteX3" fmla="*/ 315768 w 3781269"/>
              <a:gd name="connsiteY3" fmla="*/ 23463 h 5246934"/>
              <a:gd name="connsiteX4" fmla="*/ 3601943 w 3781269"/>
              <a:gd name="connsiteY4" fmla="*/ 0 h 5246934"/>
              <a:gd name="connsiteX0" fmla="*/ 3691130 w 3870456"/>
              <a:gd name="connsiteY0" fmla="*/ 1670 h 5248604"/>
              <a:gd name="connsiteX1" fmla="*/ 3870456 w 3870456"/>
              <a:gd name="connsiteY1" fmla="*/ 5248604 h 5248604"/>
              <a:gd name="connsiteX2" fmla="*/ 89187 w 3870456"/>
              <a:gd name="connsiteY2" fmla="*/ 5228508 h 5248604"/>
              <a:gd name="connsiteX3" fmla="*/ 85 w 3870456"/>
              <a:gd name="connsiteY3" fmla="*/ 0 h 5248604"/>
              <a:gd name="connsiteX4" fmla="*/ 3691130 w 3870456"/>
              <a:gd name="connsiteY4" fmla="*/ 1670 h 5248604"/>
              <a:gd name="connsiteX0" fmla="*/ 3691254 w 3870580"/>
              <a:gd name="connsiteY0" fmla="*/ 1670 h 5248604"/>
              <a:gd name="connsiteX1" fmla="*/ 3870580 w 3870580"/>
              <a:gd name="connsiteY1" fmla="*/ 5248604 h 5248604"/>
              <a:gd name="connsiteX2" fmla="*/ 31473 w 3870580"/>
              <a:gd name="connsiteY2" fmla="*/ 5228508 h 5248604"/>
              <a:gd name="connsiteX3" fmla="*/ 209 w 3870580"/>
              <a:gd name="connsiteY3" fmla="*/ 0 h 5248604"/>
              <a:gd name="connsiteX4" fmla="*/ 3691254 w 3870580"/>
              <a:gd name="connsiteY4" fmla="*/ 1670 h 5248604"/>
              <a:gd name="connsiteX0" fmla="*/ 3691307 w 3870633"/>
              <a:gd name="connsiteY0" fmla="*/ 1670 h 5248604"/>
              <a:gd name="connsiteX1" fmla="*/ 3870633 w 3870633"/>
              <a:gd name="connsiteY1" fmla="*/ 5248604 h 5248604"/>
              <a:gd name="connsiteX2" fmla="*/ 31526 w 3870633"/>
              <a:gd name="connsiteY2" fmla="*/ 5228508 h 5248604"/>
              <a:gd name="connsiteX3" fmla="*/ 262 w 3870633"/>
              <a:gd name="connsiteY3" fmla="*/ 0 h 5248604"/>
              <a:gd name="connsiteX4" fmla="*/ 3691307 w 3870633"/>
              <a:gd name="connsiteY4" fmla="*/ 1670 h 524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0633" h="5248604">
                <a:moveTo>
                  <a:pt x="3691307" y="1670"/>
                </a:moveTo>
                <a:lnTo>
                  <a:pt x="3870633" y="5248604"/>
                </a:lnTo>
                <a:lnTo>
                  <a:pt x="31526" y="5228508"/>
                </a:lnTo>
                <a:cubicBezTo>
                  <a:pt x="26614" y="3496843"/>
                  <a:pt x="-3088" y="1731666"/>
                  <a:pt x="262" y="0"/>
                </a:cubicBezTo>
                <a:lnTo>
                  <a:pt x="3691307" y="167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6BE046C-E0FD-B940-9CF6-97D471489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526" y="2022427"/>
            <a:ext cx="5204012" cy="643020"/>
          </a:xfrm>
          <a:prstGeom prst="rect">
            <a:avLst/>
          </a:prstGeom>
          <a:noFill/>
        </p:spPr>
        <p:txBody>
          <a:bodyPr anchor="b"/>
          <a:lstStyle>
            <a:lvl1pPr marL="12700" indent="0" algn="l">
              <a:tabLst/>
              <a:defRPr sz="3600">
                <a:solidFill>
                  <a:srgbClr val="E3003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1643050-5475-6343-A4A0-368A7D92E34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7525" y="2946904"/>
            <a:ext cx="5204013" cy="2841714"/>
          </a:xfrm>
          <a:prstGeom prst="rect">
            <a:avLst/>
          </a:prstGeom>
        </p:spPr>
        <p:txBody>
          <a:bodyPr/>
          <a:lstStyle>
            <a:lvl2pPr>
              <a:buClr>
                <a:srgbClr val="E40040"/>
              </a:buClr>
              <a:defRPr/>
            </a:lvl2pPr>
            <a:lvl3pPr>
              <a:buClr>
                <a:srgbClr val="53BAB3"/>
              </a:buClr>
              <a:defRPr/>
            </a:lvl3pPr>
            <a:lvl4pPr>
              <a:buClr>
                <a:srgbClr val="430F27"/>
              </a:buClr>
              <a:defRPr/>
            </a:lvl4pPr>
            <a:lvl5pPr>
              <a:buClr>
                <a:srgbClr val="C0000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22">
            <a:extLst>
              <a:ext uri="{FF2B5EF4-FFF2-40B4-BE49-F238E27FC236}">
                <a16:creationId xmlns:a16="http://schemas.microsoft.com/office/drawing/2014/main" id="{3D08E11E-22E0-B748-956C-A143B37E1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402" b="20038"/>
          <a:stretch/>
        </p:blipFill>
        <p:spPr>
          <a:xfrm>
            <a:off x="15481" y="141811"/>
            <a:ext cx="1671760" cy="354943"/>
          </a:xfrm>
          <a:prstGeom prst="rect">
            <a:avLst/>
          </a:prstGeom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76643EF-A9A3-3C4E-9D5F-9EB5109861E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28059" y="1057806"/>
            <a:ext cx="2324100" cy="492020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507201-DEDD-0B47-AFDB-D4D8AB47B3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9537" y="319282"/>
            <a:ext cx="4581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57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ce Hero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DD838A7-0BCA-A14B-8AF2-D33A4C4C63CD}"/>
              </a:ext>
            </a:extLst>
          </p:cNvPr>
          <p:cNvSpPr/>
          <p:nvPr userDrawn="1"/>
        </p:nvSpPr>
        <p:spPr bwMode="auto">
          <a:xfrm rot="10800000">
            <a:off x="6666994" y="-35098"/>
            <a:ext cx="5532770" cy="6893098"/>
          </a:xfrm>
          <a:custGeom>
            <a:avLst/>
            <a:gdLst>
              <a:gd name="connsiteX0" fmla="*/ 2934119 w 8983227"/>
              <a:gd name="connsiteY0" fmla="*/ 5174901 h 5205046"/>
              <a:gd name="connsiteX1" fmla="*/ 8983227 w 8983227"/>
              <a:gd name="connsiteY1" fmla="*/ 0 h 5205046"/>
              <a:gd name="connsiteX2" fmla="*/ 0 w 8983227"/>
              <a:gd name="connsiteY2" fmla="*/ 0 h 5205046"/>
              <a:gd name="connsiteX3" fmla="*/ 20097 w 8983227"/>
              <a:gd name="connsiteY3" fmla="*/ 5205046 h 5205046"/>
              <a:gd name="connsiteX4" fmla="*/ 2934119 w 8983227"/>
              <a:gd name="connsiteY4" fmla="*/ 5174901 h 5205046"/>
              <a:gd name="connsiteX0" fmla="*/ 2934119 w 5711217"/>
              <a:gd name="connsiteY0" fmla="*/ 5183279 h 5213424"/>
              <a:gd name="connsiteX1" fmla="*/ 5711217 w 5711217"/>
              <a:gd name="connsiteY1" fmla="*/ 0 h 5213424"/>
              <a:gd name="connsiteX2" fmla="*/ 0 w 5711217"/>
              <a:gd name="connsiteY2" fmla="*/ 8378 h 5213424"/>
              <a:gd name="connsiteX3" fmla="*/ 20097 w 5711217"/>
              <a:gd name="connsiteY3" fmla="*/ 5213424 h 5213424"/>
              <a:gd name="connsiteX4" fmla="*/ 2934119 w 5711217"/>
              <a:gd name="connsiteY4" fmla="*/ 5183279 h 5213424"/>
              <a:gd name="connsiteX0" fmla="*/ 3843011 w 5711217"/>
              <a:gd name="connsiteY0" fmla="*/ 5225169 h 5225169"/>
              <a:gd name="connsiteX1" fmla="*/ 5711217 w 5711217"/>
              <a:gd name="connsiteY1" fmla="*/ 0 h 5225169"/>
              <a:gd name="connsiteX2" fmla="*/ 0 w 5711217"/>
              <a:gd name="connsiteY2" fmla="*/ 8378 h 5225169"/>
              <a:gd name="connsiteX3" fmla="*/ 20097 w 5711217"/>
              <a:gd name="connsiteY3" fmla="*/ 5213424 h 5225169"/>
              <a:gd name="connsiteX4" fmla="*/ 3843011 w 5711217"/>
              <a:gd name="connsiteY4" fmla="*/ 5225169 h 5225169"/>
              <a:gd name="connsiteX0" fmla="*/ 3843011 w 5446812"/>
              <a:gd name="connsiteY0" fmla="*/ 5216791 h 5216791"/>
              <a:gd name="connsiteX1" fmla="*/ 5446812 w 5446812"/>
              <a:gd name="connsiteY1" fmla="*/ 8378 h 5216791"/>
              <a:gd name="connsiteX2" fmla="*/ 0 w 5446812"/>
              <a:gd name="connsiteY2" fmla="*/ 0 h 5216791"/>
              <a:gd name="connsiteX3" fmla="*/ 20097 w 5446812"/>
              <a:gd name="connsiteY3" fmla="*/ 5205046 h 5216791"/>
              <a:gd name="connsiteX4" fmla="*/ 3843011 w 5446812"/>
              <a:gd name="connsiteY4" fmla="*/ 5216791 h 5216791"/>
              <a:gd name="connsiteX0" fmla="*/ 3843011 w 4860164"/>
              <a:gd name="connsiteY0" fmla="*/ 5216791 h 5216791"/>
              <a:gd name="connsiteX1" fmla="*/ 4860164 w 4860164"/>
              <a:gd name="connsiteY1" fmla="*/ 16756 h 5216791"/>
              <a:gd name="connsiteX2" fmla="*/ 0 w 4860164"/>
              <a:gd name="connsiteY2" fmla="*/ 0 h 5216791"/>
              <a:gd name="connsiteX3" fmla="*/ 20097 w 4860164"/>
              <a:gd name="connsiteY3" fmla="*/ 5205046 h 5216791"/>
              <a:gd name="connsiteX4" fmla="*/ 3843011 w 4860164"/>
              <a:gd name="connsiteY4" fmla="*/ 5216791 h 5216791"/>
              <a:gd name="connsiteX0" fmla="*/ 4074365 w 4860164"/>
              <a:gd name="connsiteY0" fmla="*/ 5233547 h 5233547"/>
              <a:gd name="connsiteX1" fmla="*/ 4860164 w 4860164"/>
              <a:gd name="connsiteY1" fmla="*/ 16756 h 5233547"/>
              <a:gd name="connsiteX2" fmla="*/ 0 w 4860164"/>
              <a:gd name="connsiteY2" fmla="*/ 0 h 5233547"/>
              <a:gd name="connsiteX3" fmla="*/ 20097 w 4860164"/>
              <a:gd name="connsiteY3" fmla="*/ 5205046 h 5233547"/>
              <a:gd name="connsiteX4" fmla="*/ 4074365 w 4860164"/>
              <a:gd name="connsiteY4" fmla="*/ 5233547 h 5233547"/>
              <a:gd name="connsiteX0" fmla="*/ 4074365 w 4860164"/>
              <a:gd name="connsiteY0" fmla="*/ 5241925 h 5241925"/>
              <a:gd name="connsiteX1" fmla="*/ 4860164 w 4860164"/>
              <a:gd name="connsiteY1" fmla="*/ 0 h 5241925"/>
              <a:gd name="connsiteX2" fmla="*/ 0 w 4860164"/>
              <a:gd name="connsiteY2" fmla="*/ 8378 h 5241925"/>
              <a:gd name="connsiteX3" fmla="*/ 20097 w 4860164"/>
              <a:gd name="connsiteY3" fmla="*/ 5213424 h 5241925"/>
              <a:gd name="connsiteX4" fmla="*/ 4074365 w 4860164"/>
              <a:gd name="connsiteY4" fmla="*/ 5241925 h 5241925"/>
              <a:gd name="connsiteX0" fmla="*/ 4074365 w 4860164"/>
              <a:gd name="connsiteY0" fmla="*/ 5241925 h 5241925"/>
              <a:gd name="connsiteX1" fmla="*/ 4860164 w 4860164"/>
              <a:gd name="connsiteY1" fmla="*/ 0 h 5241925"/>
              <a:gd name="connsiteX2" fmla="*/ 0 w 4860164"/>
              <a:gd name="connsiteY2" fmla="*/ 8378 h 5241925"/>
              <a:gd name="connsiteX3" fmla="*/ 722422 w 4860164"/>
              <a:gd name="connsiteY3" fmla="*/ 5221802 h 5241925"/>
              <a:gd name="connsiteX4" fmla="*/ 4074365 w 4860164"/>
              <a:gd name="connsiteY4" fmla="*/ 5241925 h 5241925"/>
              <a:gd name="connsiteX0" fmla="*/ 3363778 w 4149577"/>
              <a:gd name="connsiteY0" fmla="*/ 5241925 h 5241925"/>
              <a:gd name="connsiteX1" fmla="*/ 4149577 w 4149577"/>
              <a:gd name="connsiteY1" fmla="*/ 0 h 5241925"/>
              <a:gd name="connsiteX2" fmla="*/ 0 w 4149577"/>
              <a:gd name="connsiteY2" fmla="*/ 16756 h 5241925"/>
              <a:gd name="connsiteX3" fmla="*/ 11835 w 4149577"/>
              <a:gd name="connsiteY3" fmla="*/ 5221802 h 5241925"/>
              <a:gd name="connsiteX4" fmla="*/ 3363778 w 4149577"/>
              <a:gd name="connsiteY4" fmla="*/ 5241925 h 524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9577" h="5241925">
                <a:moveTo>
                  <a:pt x="3363778" y="5241925"/>
                </a:moveTo>
                <a:lnTo>
                  <a:pt x="4149577" y="0"/>
                </a:lnTo>
                <a:lnTo>
                  <a:pt x="0" y="16756"/>
                </a:lnTo>
                <a:lnTo>
                  <a:pt x="11835" y="5221802"/>
                </a:lnTo>
                <a:lnTo>
                  <a:pt x="3363778" y="5241925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00E022B-0C17-814D-991E-13CF8A246FC7}"/>
              </a:ext>
            </a:extLst>
          </p:cNvPr>
          <p:cNvSpPr/>
          <p:nvPr userDrawn="1"/>
        </p:nvSpPr>
        <p:spPr bwMode="auto">
          <a:xfrm rot="10800000">
            <a:off x="7039781" y="-41870"/>
            <a:ext cx="5160844" cy="6902066"/>
          </a:xfrm>
          <a:custGeom>
            <a:avLst/>
            <a:gdLst>
              <a:gd name="connsiteX0" fmla="*/ 7063992 w 7063992"/>
              <a:gd name="connsiteY0" fmla="*/ 10048 h 5215094"/>
              <a:gd name="connsiteX1" fmla="*/ 4260501 w 7063992"/>
              <a:gd name="connsiteY1" fmla="*/ 5215094 h 5215094"/>
              <a:gd name="connsiteX2" fmla="*/ 0 w 7063992"/>
              <a:gd name="connsiteY2" fmla="*/ 5194997 h 5215094"/>
              <a:gd name="connsiteX3" fmla="*/ 10049 w 7063992"/>
              <a:gd name="connsiteY3" fmla="*/ 0 h 5215094"/>
              <a:gd name="connsiteX4" fmla="*/ 7063992 w 7063992"/>
              <a:gd name="connsiteY4" fmla="*/ 10048 h 5215094"/>
              <a:gd name="connsiteX0" fmla="*/ 4758713 w 4758713"/>
              <a:gd name="connsiteY0" fmla="*/ 1670 h 5215094"/>
              <a:gd name="connsiteX1" fmla="*/ 4260501 w 4758713"/>
              <a:gd name="connsiteY1" fmla="*/ 5215094 h 5215094"/>
              <a:gd name="connsiteX2" fmla="*/ 0 w 4758713"/>
              <a:gd name="connsiteY2" fmla="*/ 5194997 h 5215094"/>
              <a:gd name="connsiteX3" fmla="*/ 10049 w 4758713"/>
              <a:gd name="connsiteY3" fmla="*/ 0 h 5215094"/>
              <a:gd name="connsiteX4" fmla="*/ 4758713 w 4758713"/>
              <a:gd name="connsiteY4" fmla="*/ 1670 h 5215094"/>
              <a:gd name="connsiteX0" fmla="*/ 4758713 w 4758713"/>
              <a:gd name="connsiteY0" fmla="*/ 1670 h 5223472"/>
              <a:gd name="connsiteX1" fmla="*/ 4516644 w 4758713"/>
              <a:gd name="connsiteY1" fmla="*/ 5223472 h 5223472"/>
              <a:gd name="connsiteX2" fmla="*/ 0 w 4758713"/>
              <a:gd name="connsiteY2" fmla="*/ 5194997 h 5223472"/>
              <a:gd name="connsiteX3" fmla="*/ 10049 w 4758713"/>
              <a:gd name="connsiteY3" fmla="*/ 0 h 5223472"/>
              <a:gd name="connsiteX4" fmla="*/ 4758713 w 4758713"/>
              <a:gd name="connsiteY4" fmla="*/ 1670 h 5223472"/>
              <a:gd name="connsiteX0" fmla="*/ 4758713 w 4758713"/>
              <a:gd name="connsiteY0" fmla="*/ 1670 h 5223472"/>
              <a:gd name="connsiteX1" fmla="*/ 4516644 w 4758713"/>
              <a:gd name="connsiteY1" fmla="*/ 5223472 h 5223472"/>
              <a:gd name="connsiteX2" fmla="*/ 0 w 4758713"/>
              <a:gd name="connsiteY2" fmla="*/ 5211753 h 5223472"/>
              <a:gd name="connsiteX3" fmla="*/ 10049 w 4758713"/>
              <a:gd name="connsiteY3" fmla="*/ 0 h 5223472"/>
              <a:gd name="connsiteX4" fmla="*/ 4758713 w 4758713"/>
              <a:gd name="connsiteY4" fmla="*/ 1670 h 5223472"/>
              <a:gd name="connsiteX0" fmla="*/ 4386894 w 4516644"/>
              <a:gd name="connsiteY0" fmla="*/ 60314 h 5223472"/>
              <a:gd name="connsiteX1" fmla="*/ 4516644 w 4516644"/>
              <a:gd name="connsiteY1" fmla="*/ 5223472 h 5223472"/>
              <a:gd name="connsiteX2" fmla="*/ 0 w 4516644"/>
              <a:gd name="connsiteY2" fmla="*/ 5211753 h 5223472"/>
              <a:gd name="connsiteX3" fmla="*/ 10049 w 4516644"/>
              <a:gd name="connsiteY3" fmla="*/ 0 h 5223472"/>
              <a:gd name="connsiteX4" fmla="*/ 4386894 w 4516644"/>
              <a:gd name="connsiteY4" fmla="*/ 60314 h 5223472"/>
              <a:gd name="connsiteX0" fmla="*/ 4386894 w 4549695"/>
              <a:gd name="connsiteY0" fmla="*/ 60314 h 5240227"/>
              <a:gd name="connsiteX1" fmla="*/ 4549695 w 4549695"/>
              <a:gd name="connsiteY1" fmla="*/ 5240227 h 5240227"/>
              <a:gd name="connsiteX2" fmla="*/ 0 w 4549695"/>
              <a:gd name="connsiteY2" fmla="*/ 5211753 h 5240227"/>
              <a:gd name="connsiteX3" fmla="*/ 10049 w 4549695"/>
              <a:gd name="connsiteY3" fmla="*/ 0 h 5240227"/>
              <a:gd name="connsiteX4" fmla="*/ 4386894 w 4549695"/>
              <a:gd name="connsiteY4" fmla="*/ 60314 h 5240227"/>
              <a:gd name="connsiteX0" fmla="*/ 4370369 w 4549695"/>
              <a:gd name="connsiteY0" fmla="*/ 0 h 5246934"/>
              <a:gd name="connsiteX1" fmla="*/ 4549695 w 4549695"/>
              <a:gd name="connsiteY1" fmla="*/ 5246934 h 5246934"/>
              <a:gd name="connsiteX2" fmla="*/ 0 w 4549695"/>
              <a:gd name="connsiteY2" fmla="*/ 5218460 h 5246934"/>
              <a:gd name="connsiteX3" fmla="*/ 10049 w 4549695"/>
              <a:gd name="connsiteY3" fmla="*/ 6707 h 5246934"/>
              <a:gd name="connsiteX4" fmla="*/ 4370369 w 4549695"/>
              <a:gd name="connsiteY4" fmla="*/ 0 h 5246934"/>
              <a:gd name="connsiteX0" fmla="*/ 4360331 w 4539657"/>
              <a:gd name="connsiteY0" fmla="*/ 0 h 5246934"/>
              <a:gd name="connsiteX1" fmla="*/ 4539657 w 4539657"/>
              <a:gd name="connsiteY1" fmla="*/ 5246934 h 5246934"/>
              <a:gd name="connsiteX2" fmla="*/ 758388 w 4539657"/>
              <a:gd name="connsiteY2" fmla="*/ 5226838 h 5246934"/>
              <a:gd name="connsiteX3" fmla="*/ 11 w 4539657"/>
              <a:gd name="connsiteY3" fmla="*/ 6707 h 5246934"/>
              <a:gd name="connsiteX4" fmla="*/ 4360331 w 4539657"/>
              <a:gd name="connsiteY4" fmla="*/ 0 h 5246934"/>
              <a:gd name="connsiteX0" fmla="*/ 3601943 w 3781269"/>
              <a:gd name="connsiteY0" fmla="*/ 0 h 5246934"/>
              <a:gd name="connsiteX1" fmla="*/ 3781269 w 3781269"/>
              <a:gd name="connsiteY1" fmla="*/ 5246934 h 5246934"/>
              <a:gd name="connsiteX2" fmla="*/ 0 w 3781269"/>
              <a:gd name="connsiteY2" fmla="*/ 5226838 h 5246934"/>
              <a:gd name="connsiteX3" fmla="*/ 315768 w 3781269"/>
              <a:gd name="connsiteY3" fmla="*/ 23463 h 5246934"/>
              <a:gd name="connsiteX4" fmla="*/ 3601943 w 3781269"/>
              <a:gd name="connsiteY4" fmla="*/ 0 h 5246934"/>
              <a:gd name="connsiteX0" fmla="*/ 3691130 w 3870456"/>
              <a:gd name="connsiteY0" fmla="*/ 1670 h 5248604"/>
              <a:gd name="connsiteX1" fmla="*/ 3870456 w 3870456"/>
              <a:gd name="connsiteY1" fmla="*/ 5248604 h 5248604"/>
              <a:gd name="connsiteX2" fmla="*/ 89187 w 3870456"/>
              <a:gd name="connsiteY2" fmla="*/ 5228508 h 5248604"/>
              <a:gd name="connsiteX3" fmla="*/ 85 w 3870456"/>
              <a:gd name="connsiteY3" fmla="*/ 0 h 5248604"/>
              <a:gd name="connsiteX4" fmla="*/ 3691130 w 3870456"/>
              <a:gd name="connsiteY4" fmla="*/ 1670 h 5248604"/>
              <a:gd name="connsiteX0" fmla="*/ 3691254 w 3870580"/>
              <a:gd name="connsiteY0" fmla="*/ 1670 h 5248604"/>
              <a:gd name="connsiteX1" fmla="*/ 3870580 w 3870580"/>
              <a:gd name="connsiteY1" fmla="*/ 5248604 h 5248604"/>
              <a:gd name="connsiteX2" fmla="*/ 31473 w 3870580"/>
              <a:gd name="connsiteY2" fmla="*/ 5228508 h 5248604"/>
              <a:gd name="connsiteX3" fmla="*/ 209 w 3870580"/>
              <a:gd name="connsiteY3" fmla="*/ 0 h 5248604"/>
              <a:gd name="connsiteX4" fmla="*/ 3691254 w 3870580"/>
              <a:gd name="connsiteY4" fmla="*/ 1670 h 5248604"/>
              <a:gd name="connsiteX0" fmla="*/ 3691307 w 3870633"/>
              <a:gd name="connsiteY0" fmla="*/ 1670 h 5248604"/>
              <a:gd name="connsiteX1" fmla="*/ 3870633 w 3870633"/>
              <a:gd name="connsiteY1" fmla="*/ 5248604 h 5248604"/>
              <a:gd name="connsiteX2" fmla="*/ 31526 w 3870633"/>
              <a:gd name="connsiteY2" fmla="*/ 5228508 h 5248604"/>
              <a:gd name="connsiteX3" fmla="*/ 262 w 3870633"/>
              <a:gd name="connsiteY3" fmla="*/ 0 h 5248604"/>
              <a:gd name="connsiteX4" fmla="*/ 3691307 w 3870633"/>
              <a:gd name="connsiteY4" fmla="*/ 1670 h 524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0633" h="5248604">
                <a:moveTo>
                  <a:pt x="3691307" y="1670"/>
                </a:moveTo>
                <a:lnTo>
                  <a:pt x="3870633" y="5248604"/>
                </a:lnTo>
                <a:lnTo>
                  <a:pt x="31526" y="5228508"/>
                </a:lnTo>
                <a:cubicBezTo>
                  <a:pt x="26614" y="3496843"/>
                  <a:pt x="-3088" y="1731666"/>
                  <a:pt x="262" y="0"/>
                </a:cubicBezTo>
                <a:lnTo>
                  <a:pt x="3691307" y="167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6BE046C-E0FD-B940-9CF6-97D471489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525" y="2022427"/>
            <a:ext cx="5204013" cy="643020"/>
          </a:xfrm>
          <a:prstGeom prst="rect">
            <a:avLst/>
          </a:prstGeom>
          <a:noFill/>
        </p:spPr>
        <p:txBody>
          <a:bodyPr anchor="b"/>
          <a:lstStyle>
            <a:lvl1pPr marL="12700" indent="0" algn="l">
              <a:tabLst/>
              <a:defRPr sz="3600">
                <a:solidFill>
                  <a:srgbClr val="E3003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1643050-5475-6343-A4A0-368A7D92E34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7525" y="2946904"/>
            <a:ext cx="5204013" cy="2841714"/>
          </a:xfrm>
          <a:prstGeom prst="rect">
            <a:avLst/>
          </a:prstGeom>
        </p:spPr>
        <p:txBody>
          <a:bodyPr/>
          <a:lstStyle>
            <a:lvl2pPr>
              <a:buClr>
                <a:srgbClr val="E40040"/>
              </a:buClr>
              <a:defRPr/>
            </a:lvl2pPr>
            <a:lvl3pPr>
              <a:buClr>
                <a:srgbClr val="53BAB3"/>
              </a:buClr>
              <a:defRPr/>
            </a:lvl3pPr>
            <a:lvl4pPr>
              <a:buClr>
                <a:srgbClr val="430F27"/>
              </a:buClr>
              <a:defRPr/>
            </a:lvl4pPr>
            <a:lvl5pPr>
              <a:buClr>
                <a:srgbClr val="C0000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EEF2E0B0-8624-2746-9084-4F6A559F46C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42338" y="1168400"/>
            <a:ext cx="6816725" cy="38433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DB2B5B-5A72-4243-A999-00FFDABB7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064" y="900124"/>
            <a:ext cx="7353965" cy="6078052"/>
          </a:xfrm>
          <a:prstGeom prst="rect">
            <a:avLst/>
          </a:prstGeom>
        </p:spPr>
      </p:pic>
      <p:pic>
        <p:nvPicPr>
          <p:cNvPr id="11" name="Picture 22">
            <a:extLst>
              <a:ext uri="{FF2B5EF4-FFF2-40B4-BE49-F238E27FC236}">
                <a16:creationId xmlns:a16="http://schemas.microsoft.com/office/drawing/2014/main" id="{5984F27E-5800-4C45-9EE1-FB2A3481DA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9402" b="20038"/>
          <a:stretch/>
        </p:blipFill>
        <p:spPr>
          <a:xfrm>
            <a:off x="15481" y="141811"/>
            <a:ext cx="1671760" cy="3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553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Hero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DD838A7-0BCA-A14B-8AF2-D33A4C4C63CD}"/>
              </a:ext>
            </a:extLst>
          </p:cNvPr>
          <p:cNvSpPr/>
          <p:nvPr userDrawn="1"/>
        </p:nvSpPr>
        <p:spPr bwMode="auto">
          <a:xfrm rot="10800000">
            <a:off x="6666994" y="-35098"/>
            <a:ext cx="5532770" cy="6893098"/>
          </a:xfrm>
          <a:custGeom>
            <a:avLst/>
            <a:gdLst>
              <a:gd name="connsiteX0" fmla="*/ 2934119 w 8983227"/>
              <a:gd name="connsiteY0" fmla="*/ 5174901 h 5205046"/>
              <a:gd name="connsiteX1" fmla="*/ 8983227 w 8983227"/>
              <a:gd name="connsiteY1" fmla="*/ 0 h 5205046"/>
              <a:gd name="connsiteX2" fmla="*/ 0 w 8983227"/>
              <a:gd name="connsiteY2" fmla="*/ 0 h 5205046"/>
              <a:gd name="connsiteX3" fmla="*/ 20097 w 8983227"/>
              <a:gd name="connsiteY3" fmla="*/ 5205046 h 5205046"/>
              <a:gd name="connsiteX4" fmla="*/ 2934119 w 8983227"/>
              <a:gd name="connsiteY4" fmla="*/ 5174901 h 5205046"/>
              <a:gd name="connsiteX0" fmla="*/ 2934119 w 5711217"/>
              <a:gd name="connsiteY0" fmla="*/ 5183279 h 5213424"/>
              <a:gd name="connsiteX1" fmla="*/ 5711217 w 5711217"/>
              <a:gd name="connsiteY1" fmla="*/ 0 h 5213424"/>
              <a:gd name="connsiteX2" fmla="*/ 0 w 5711217"/>
              <a:gd name="connsiteY2" fmla="*/ 8378 h 5213424"/>
              <a:gd name="connsiteX3" fmla="*/ 20097 w 5711217"/>
              <a:gd name="connsiteY3" fmla="*/ 5213424 h 5213424"/>
              <a:gd name="connsiteX4" fmla="*/ 2934119 w 5711217"/>
              <a:gd name="connsiteY4" fmla="*/ 5183279 h 5213424"/>
              <a:gd name="connsiteX0" fmla="*/ 3843011 w 5711217"/>
              <a:gd name="connsiteY0" fmla="*/ 5225169 h 5225169"/>
              <a:gd name="connsiteX1" fmla="*/ 5711217 w 5711217"/>
              <a:gd name="connsiteY1" fmla="*/ 0 h 5225169"/>
              <a:gd name="connsiteX2" fmla="*/ 0 w 5711217"/>
              <a:gd name="connsiteY2" fmla="*/ 8378 h 5225169"/>
              <a:gd name="connsiteX3" fmla="*/ 20097 w 5711217"/>
              <a:gd name="connsiteY3" fmla="*/ 5213424 h 5225169"/>
              <a:gd name="connsiteX4" fmla="*/ 3843011 w 5711217"/>
              <a:gd name="connsiteY4" fmla="*/ 5225169 h 5225169"/>
              <a:gd name="connsiteX0" fmla="*/ 3843011 w 5446812"/>
              <a:gd name="connsiteY0" fmla="*/ 5216791 h 5216791"/>
              <a:gd name="connsiteX1" fmla="*/ 5446812 w 5446812"/>
              <a:gd name="connsiteY1" fmla="*/ 8378 h 5216791"/>
              <a:gd name="connsiteX2" fmla="*/ 0 w 5446812"/>
              <a:gd name="connsiteY2" fmla="*/ 0 h 5216791"/>
              <a:gd name="connsiteX3" fmla="*/ 20097 w 5446812"/>
              <a:gd name="connsiteY3" fmla="*/ 5205046 h 5216791"/>
              <a:gd name="connsiteX4" fmla="*/ 3843011 w 5446812"/>
              <a:gd name="connsiteY4" fmla="*/ 5216791 h 5216791"/>
              <a:gd name="connsiteX0" fmla="*/ 3843011 w 4860164"/>
              <a:gd name="connsiteY0" fmla="*/ 5216791 h 5216791"/>
              <a:gd name="connsiteX1" fmla="*/ 4860164 w 4860164"/>
              <a:gd name="connsiteY1" fmla="*/ 16756 h 5216791"/>
              <a:gd name="connsiteX2" fmla="*/ 0 w 4860164"/>
              <a:gd name="connsiteY2" fmla="*/ 0 h 5216791"/>
              <a:gd name="connsiteX3" fmla="*/ 20097 w 4860164"/>
              <a:gd name="connsiteY3" fmla="*/ 5205046 h 5216791"/>
              <a:gd name="connsiteX4" fmla="*/ 3843011 w 4860164"/>
              <a:gd name="connsiteY4" fmla="*/ 5216791 h 5216791"/>
              <a:gd name="connsiteX0" fmla="*/ 4074365 w 4860164"/>
              <a:gd name="connsiteY0" fmla="*/ 5233547 h 5233547"/>
              <a:gd name="connsiteX1" fmla="*/ 4860164 w 4860164"/>
              <a:gd name="connsiteY1" fmla="*/ 16756 h 5233547"/>
              <a:gd name="connsiteX2" fmla="*/ 0 w 4860164"/>
              <a:gd name="connsiteY2" fmla="*/ 0 h 5233547"/>
              <a:gd name="connsiteX3" fmla="*/ 20097 w 4860164"/>
              <a:gd name="connsiteY3" fmla="*/ 5205046 h 5233547"/>
              <a:gd name="connsiteX4" fmla="*/ 4074365 w 4860164"/>
              <a:gd name="connsiteY4" fmla="*/ 5233547 h 5233547"/>
              <a:gd name="connsiteX0" fmla="*/ 4074365 w 4860164"/>
              <a:gd name="connsiteY0" fmla="*/ 5241925 h 5241925"/>
              <a:gd name="connsiteX1" fmla="*/ 4860164 w 4860164"/>
              <a:gd name="connsiteY1" fmla="*/ 0 h 5241925"/>
              <a:gd name="connsiteX2" fmla="*/ 0 w 4860164"/>
              <a:gd name="connsiteY2" fmla="*/ 8378 h 5241925"/>
              <a:gd name="connsiteX3" fmla="*/ 20097 w 4860164"/>
              <a:gd name="connsiteY3" fmla="*/ 5213424 h 5241925"/>
              <a:gd name="connsiteX4" fmla="*/ 4074365 w 4860164"/>
              <a:gd name="connsiteY4" fmla="*/ 5241925 h 5241925"/>
              <a:gd name="connsiteX0" fmla="*/ 4074365 w 4860164"/>
              <a:gd name="connsiteY0" fmla="*/ 5241925 h 5241925"/>
              <a:gd name="connsiteX1" fmla="*/ 4860164 w 4860164"/>
              <a:gd name="connsiteY1" fmla="*/ 0 h 5241925"/>
              <a:gd name="connsiteX2" fmla="*/ 0 w 4860164"/>
              <a:gd name="connsiteY2" fmla="*/ 8378 h 5241925"/>
              <a:gd name="connsiteX3" fmla="*/ 722422 w 4860164"/>
              <a:gd name="connsiteY3" fmla="*/ 5221802 h 5241925"/>
              <a:gd name="connsiteX4" fmla="*/ 4074365 w 4860164"/>
              <a:gd name="connsiteY4" fmla="*/ 5241925 h 5241925"/>
              <a:gd name="connsiteX0" fmla="*/ 3363778 w 4149577"/>
              <a:gd name="connsiteY0" fmla="*/ 5241925 h 5241925"/>
              <a:gd name="connsiteX1" fmla="*/ 4149577 w 4149577"/>
              <a:gd name="connsiteY1" fmla="*/ 0 h 5241925"/>
              <a:gd name="connsiteX2" fmla="*/ 0 w 4149577"/>
              <a:gd name="connsiteY2" fmla="*/ 16756 h 5241925"/>
              <a:gd name="connsiteX3" fmla="*/ 11835 w 4149577"/>
              <a:gd name="connsiteY3" fmla="*/ 5221802 h 5241925"/>
              <a:gd name="connsiteX4" fmla="*/ 3363778 w 4149577"/>
              <a:gd name="connsiteY4" fmla="*/ 5241925 h 524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9577" h="5241925">
                <a:moveTo>
                  <a:pt x="3363778" y="5241925"/>
                </a:moveTo>
                <a:lnTo>
                  <a:pt x="4149577" y="0"/>
                </a:lnTo>
                <a:lnTo>
                  <a:pt x="0" y="16756"/>
                </a:lnTo>
                <a:lnTo>
                  <a:pt x="11835" y="5221802"/>
                </a:lnTo>
                <a:lnTo>
                  <a:pt x="3363778" y="5241925"/>
                </a:lnTo>
                <a:close/>
              </a:path>
            </a:pathLst>
          </a:custGeom>
          <a:solidFill>
            <a:srgbClr val="430F27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00E022B-0C17-814D-991E-13CF8A246FC7}"/>
              </a:ext>
            </a:extLst>
          </p:cNvPr>
          <p:cNvSpPr/>
          <p:nvPr userDrawn="1"/>
        </p:nvSpPr>
        <p:spPr bwMode="auto">
          <a:xfrm rot="10800000">
            <a:off x="7039781" y="-41870"/>
            <a:ext cx="5160844" cy="6902066"/>
          </a:xfrm>
          <a:custGeom>
            <a:avLst/>
            <a:gdLst>
              <a:gd name="connsiteX0" fmla="*/ 7063992 w 7063992"/>
              <a:gd name="connsiteY0" fmla="*/ 10048 h 5215094"/>
              <a:gd name="connsiteX1" fmla="*/ 4260501 w 7063992"/>
              <a:gd name="connsiteY1" fmla="*/ 5215094 h 5215094"/>
              <a:gd name="connsiteX2" fmla="*/ 0 w 7063992"/>
              <a:gd name="connsiteY2" fmla="*/ 5194997 h 5215094"/>
              <a:gd name="connsiteX3" fmla="*/ 10049 w 7063992"/>
              <a:gd name="connsiteY3" fmla="*/ 0 h 5215094"/>
              <a:gd name="connsiteX4" fmla="*/ 7063992 w 7063992"/>
              <a:gd name="connsiteY4" fmla="*/ 10048 h 5215094"/>
              <a:gd name="connsiteX0" fmla="*/ 4758713 w 4758713"/>
              <a:gd name="connsiteY0" fmla="*/ 1670 h 5215094"/>
              <a:gd name="connsiteX1" fmla="*/ 4260501 w 4758713"/>
              <a:gd name="connsiteY1" fmla="*/ 5215094 h 5215094"/>
              <a:gd name="connsiteX2" fmla="*/ 0 w 4758713"/>
              <a:gd name="connsiteY2" fmla="*/ 5194997 h 5215094"/>
              <a:gd name="connsiteX3" fmla="*/ 10049 w 4758713"/>
              <a:gd name="connsiteY3" fmla="*/ 0 h 5215094"/>
              <a:gd name="connsiteX4" fmla="*/ 4758713 w 4758713"/>
              <a:gd name="connsiteY4" fmla="*/ 1670 h 5215094"/>
              <a:gd name="connsiteX0" fmla="*/ 4758713 w 4758713"/>
              <a:gd name="connsiteY0" fmla="*/ 1670 h 5223472"/>
              <a:gd name="connsiteX1" fmla="*/ 4516644 w 4758713"/>
              <a:gd name="connsiteY1" fmla="*/ 5223472 h 5223472"/>
              <a:gd name="connsiteX2" fmla="*/ 0 w 4758713"/>
              <a:gd name="connsiteY2" fmla="*/ 5194997 h 5223472"/>
              <a:gd name="connsiteX3" fmla="*/ 10049 w 4758713"/>
              <a:gd name="connsiteY3" fmla="*/ 0 h 5223472"/>
              <a:gd name="connsiteX4" fmla="*/ 4758713 w 4758713"/>
              <a:gd name="connsiteY4" fmla="*/ 1670 h 5223472"/>
              <a:gd name="connsiteX0" fmla="*/ 4758713 w 4758713"/>
              <a:gd name="connsiteY0" fmla="*/ 1670 h 5223472"/>
              <a:gd name="connsiteX1" fmla="*/ 4516644 w 4758713"/>
              <a:gd name="connsiteY1" fmla="*/ 5223472 h 5223472"/>
              <a:gd name="connsiteX2" fmla="*/ 0 w 4758713"/>
              <a:gd name="connsiteY2" fmla="*/ 5211753 h 5223472"/>
              <a:gd name="connsiteX3" fmla="*/ 10049 w 4758713"/>
              <a:gd name="connsiteY3" fmla="*/ 0 h 5223472"/>
              <a:gd name="connsiteX4" fmla="*/ 4758713 w 4758713"/>
              <a:gd name="connsiteY4" fmla="*/ 1670 h 5223472"/>
              <a:gd name="connsiteX0" fmla="*/ 4386894 w 4516644"/>
              <a:gd name="connsiteY0" fmla="*/ 60314 h 5223472"/>
              <a:gd name="connsiteX1" fmla="*/ 4516644 w 4516644"/>
              <a:gd name="connsiteY1" fmla="*/ 5223472 h 5223472"/>
              <a:gd name="connsiteX2" fmla="*/ 0 w 4516644"/>
              <a:gd name="connsiteY2" fmla="*/ 5211753 h 5223472"/>
              <a:gd name="connsiteX3" fmla="*/ 10049 w 4516644"/>
              <a:gd name="connsiteY3" fmla="*/ 0 h 5223472"/>
              <a:gd name="connsiteX4" fmla="*/ 4386894 w 4516644"/>
              <a:gd name="connsiteY4" fmla="*/ 60314 h 5223472"/>
              <a:gd name="connsiteX0" fmla="*/ 4386894 w 4549695"/>
              <a:gd name="connsiteY0" fmla="*/ 60314 h 5240227"/>
              <a:gd name="connsiteX1" fmla="*/ 4549695 w 4549695"/>
              <a:gd name="connsiteY1" fmla="*/ 5240227 h 5240227"/>
              <a:gd name="connsiteX2" fmla="*/ 0 w 4549695"/>
              <a:gd name="connsiteY2" fmla="*/ 5211753 h 5240227"/>
              <a:gd name="connsiteX3" fmla="*/ 10049 w 4549695"/>
              <a:gd name="connsiteY3" fmla="*/ 0 h 5240227"/>
              <a:gd name="connsiteX4" fmla="*/ 4386894 w 4549695"/>
              <a:gd name="connsiteY4" fmla="*/ 60314 h 5240227"/>
              <a:gd name="connsiteX0" fmla="*/ 4370369 w 4549695"/>
              <a:gd name="connsiteY0" fmla="*/ 0 h 5246934"/>
              <a:gd name="connsiteX1" fmla="*/ 4549695 w 4549695"/>
              <a:gd name="connsiteY1" fmla="*/ 5246934 h 5246934"/>
              <a:gd name="connsiteX2" fmla="*/ 0 w 4549695"/>
              <a:gd name="connsiteY2" fmla="*/ 5218460 h 5246934"/>
              <a:gd name="connsiteX3" fmla="*/ 10049 w 4549695"/>
              <a:gd name="connsiteY3" fmla="*/ 6707 h 5246934"/>
              <a:gd name="connsiteX4" fmla="*/ 4370369 w 4549695"/>
              <a:gd name="connsiteY4" fmla="*/ 0 h 5246934"/>
              <a:gd name="connsiteX0" fmla="*/ 4360331 w 4539657"/>
              <a:gd name="connsiteY0" fmla="*/ 0 h 5246934"/>
              <a:gd name="connsiteX1" fmla="*/ 4539657 w 4539657"/>
              <a:gd name="connsiteY1" fmla="*/ 5246934 h 5246934"/>
              <a:gd name="connsiteX2" fmla="*/ 758388 w 4539657"/>
              <a:gd name="connsiteY2" fmla="*/ 5226838 h 5246934"/>
              <a:gd name="connsiteX3" fmla="*/ 11 w 4539657"/>
              <a:gd name="connsiteY3" fmla="*/ 6707 h 5246934"/>
              <a:gd name="connsiteX4" fmla="*/ 4360331 w 4539657"/>
              <a:gd name="connsiteY4" fmla="*/ 0 h 5246934"/>
              <a:gd name="connsiteX0" fmla="*/ 3601943 w 3781269"/>
              <a:gd name="connsiteY0" fmla="*/ 0 h 5246934"/>
              <a:gd name="connsiteX1" fmla="*/ 3781269 w 3781269"/>
              <a:gd name="connsiteY1" fmla="*/ 5246934 h 5246934"/>
              <a:gd name="connsiteX2" fmla="*/ 0 w 3781269"/>
              <a:gd name="connsiteY2" fmla="*/ 5226838 h 5246934"/>
              <a:gd name="connsiteX3" fmla="*/ 315768 w 3781269"/>
              <a:gd name="connsiteY3" fmla="*/ 23463 h 5246934"/>
              <a:gd name="connsiteX4" fmla="*/ 3601943 w 3781269"/>
              <a:gd name="connsiteY4" fmla="*/ 0 h 5246934"/>
              <a:gd name="connsiteX0" fmla="*/ 3691130 w 3870456"/>
              <a:gd name="connsiteY0" fmla="*/ 1670 h 5248604"/>
              <a:gd name="connsiteX1" fmla="*/ 3870456 w 3870456"/>
              <a:gd name="connsiteY1" fmla="*/ 5248604 h 5248604"/>
              <a:gd name="connsiteX2" fmla="*/ 89187 w 3870456"/>
              <a:gd name="connsiteY2" fmla="*/ 5228508 h 5248604"/>
              <a:gd name="connsiteX3" fmla="*/ 85 w 3870456"/>
              <a:gd name="connsiteY3" fmla="*/ 0 h 5248604"/>
              <a:gd name="connsiteX4" fmla="*/ 3691130 w 3870456"/>
              <a:gd name="connsiteY4" fmla="*/ 1670 h 5248604"/>
              <a:gd name="connsiteX0" fmla="*/ 3691254 w 3870580"/>
              <a:gd name="connsiteY0" fmla="*/ 1670 h 5248604"/>
              <a:gd name="connsiteX1" fmla="*/ 3870580 w 3870580"/>
              <a:gd name="connsiteY1" fmla="*/ 5248604 h 5248604"/>
              <a:gd name="connsiteX2" fmla="*/ 31473 w 3870580"/>
              <a:gd name="connsiteY2" fmla="*/ 5228508 h 5248604"/>
              <a:gd name="connsiteX3" fmla="*/ 209 w 3870580"/>
              <a:gd name="connsiteY3" fmla="*/ 0 h 5248604"/>
              <a:gd name="connsiteX4" fmla="*/ 3691254 w 3870580"/>
              <a:gd name="connsiteY4" fmla="*/ 1670 h 5248604"/>
              <a:gd name="connsiteX0" fmla="*/ 3691307 w 3870633"/>
              <a:gd name="connsiteY0" fmla="*/ 1670 h 5248604"/>
              <a:gd name="connsiteX1" fmla="*/ 3870633 w 3870633"/>
              <a:gd name="connsiteY1" fmla="*/ 5248604 h 5248604"/>
              <a:gd name="connsiteX2" fmla="*/ 31526 w 3870633"/>
              <a:gd name="connsiteY2" fmla="*/ 5228508 h 5248604"/>
              <a:gd name="connsiteX3" fmla="*/ 262 w 3870633"/>
              <a:gd name="connsiteY3" fmla="*/ 0 h 5248604"/>
              <a:gd name="connsiteX4" fmla="*/ 3691307 w 3870633"/>
              <a:gd name="connsiteY4" fmla="*/ 1670 h 524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0633" h="5248604">
                <a:moveTo>
                  <a:pt x="3691307" y="1670"/>
                </a:moveTo>
                <a:lnTo>
                  <a:pt x="3870633" y="5248604"/>
                </a:lnTo>
                <a:lnTo>
                  <a:pt x="31526" y="5228508"/>
                </a:lnTo>
                <a:cubicBezTo>
                  <a:pt x="26614" y="3496843"/>
                  <a:pt x="-3088" y="1731666"/>
                  <a:pt x="262" y="0"/>
                </a:cubicBezTo>
                <a:lnTo>
                  <a:pt x="3691307" y="1670"/>
                </a:lnTo>
                <a:close/>
              </a:path>
            </a:pathLst>
          </a:custGeom>
          <a:solidFill>
            <a:srgbClr val="430F27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25FDA5A-9316-8F4E-A85F-D1DC1F423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525" y="2022427"/>
            <a:ext cx="5204013" cy="643020"/>
          </a:xfrm>
          <a:prstGeom prst="rect">
            <a:avLst/>
          </a:prstGeom>
          <a:noFill/>
        </p:spPr>
        <p:txBody>
          <a:bodyPr anchor="b"/>
          <a:lstStyle>
            <a:lvl1pPr marL="12700" indent="0" algn="l">
              <a:tabLst/>
              <a:defRPr sz="3600">
                <a:solidFill>
                  <a:srgbClr val="E3003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8443CF5-41D8-E445-807C-1D9F6964CF2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7526" y="2946904"/>
            <a:ext cx="5204012" cy="2841714"/>
          </a:xfrm>
          <a:prstGeom prst="rect">
            <a:avLst/>
          </a:prstGeom>
        </p:spPr>
        <p:txBody>
          <a:bodyPr/>
          <a:lstStyle>
            <a:lvl2pPr>
              <a:buClr>
                <a:srgbClr val="E40040"/>
              </a:buClr>
              <a:defRPr/>
            </a:lvl2pPr>
            <a:lvl3pPr>
              <a:buClr>
                <a:srgbClr val="53BAB3"/>
              </a:buClr>
              <a:defRPr/>
            </a:lvl3pPr>
            <a:lvl4pPr>
              <a:buClr>
                <a:srgbClr val="430F27"/>
              </a:buClr>
              <a:defRPr/>
            </a:lvl4pPr>
            <a:lvl5pPr>
              <a:buClr>
                <a:srgbClr val="C0000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22">
            <a:extLst>
              <a:ext uri="{FF2B5EF4-FFF2-40B4-BE49-F238E27FC236}">
                <a16:creationId xmlns:a16="http://schemas.microsoft.com/office/drawing/2014/main" id="{9FB24D93-B38D-8745-A41E-1719E8582D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402" b="20038"/>
          <a:stretch/>
        </p:blipFill>
        <p:spPr>
          <a:xfrm>
            <a:off x="15481" y="141811"/>
            <a:ext cx="1671760" cy="354943"/>
          </a:xfrm>
          <a:prstGeom prst="rect">
            <a:avLst/>
          </a:prstGeom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2CBA746-97A0-7640-A519-66A5F30837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28059" y="1057806"/>
            <a:ext cx="2324100" cy="492020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7C5AA6-7A2A-DF46-9F37-D69B568687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9537" y="319282"/>
            <a:ext cx="4581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3970-A563-2D4C-A665-6294B044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0493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ce Hero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DD838A7-0BCA-A14B-8AF2-D33A4C4C63CD}"/>
              </a:ext>
            </a:extLst>
          </p:cNvPr>
          <p:cNvSpPr/>
          <p:nvPr userDrawn="1"/>
        </p:nvSpPr>
        <p:spPr bwMode="auto">
          <a:xfrm rot="10800000">
            <a:off x="6666994" y="-35098"/>
            <a:ext cx="5532770" cy="6893098"/>
          </a:xfrm>
          <a:custGeom>
            <a:avLst/>
            <a:gdLst>
              <a:gd name="connsiteX0" fmla="*/ 2934119 w 8983227"/>
              <a:gd name="connsiteY0" fmla="*/ 5174901 h 5205046"/>
              <a:gd name="connsiteX1" fmla="*/ 8983227 w 8983227"/>
              <a:gd name="connsiteY1" fmla="*/ 0 h 5205046"/>
              <a:gd name="connsiteX2" fmla="*/ 0 w 8983227"/>
              <a:gd name="connsiteY2" fmla="*/ 0 h 5205046"/>
              <a:gd name="connsiteX3" fmla="*/ 20097 w 8983227"/>
              <a:gd name="connsiteY3" fmla="*/ 5205046 h 5205046"/>
              <a:gd name="connsiteX4" fmla="*/ 2934119 w 8983227"/>
              <a:gd name="connsiteY4" fmla="*/ 5174901 h 5205046"/>
              <a:gd name="connsiteX0" fmla="*/ 2934119 w 5711217"/>
              <a:gd name="connsiteY0" fmla="*/ 5183279 h 5213424"/>
              <a:gd name="connsiteX1" fmla="*/ 5711217 w 5711217"/>
              <a:gd name="connsiteY1" fmla="*/ 0 h 5213424"/>
              <a:gd name="connsiteX2" fmla="*/ 0 w 5711217"/>
              <a:gd name="connsiteY2" fmla="*/ 8378 h 5213424"/>
              <a:gd name="connsiteX3" fmla="*/ 20097 w 5711217"/>
              <a:gd name="connsiteY3" fmla="*/ 5213424 h 5213424"/>
              <a:gd name="connsiteX4" fmla="*/ 2934119 w 5711217"/>
              <a:gd name="connsiteY4" fmla="*/ 5183279 h 5213424"/>
              <a:gd name="connsiteX0" fmla="*/ 3843011 w 5711217"/>
              <a:gd name="connsiteY0" fmla="*/ 5225169 h 5225169"/>
              <a:gd name="connsiteX1" fmla="*/ 5711217 w 5711217"/>
              <a:gd name="connsiteY1" fmla="*/ 0 h 5225169"/>
              <a:gd name="connsiteX2" fmla="*/ 0 w 5711217"/>
              <a:gd name="connsiteY2" fmla="*/ 8378 h 5225169"/>
              <a:gd name="connsiteX3" fmla="*/ 20097 w 5711217"/>
              <a:gd name="connsiteY3" fmla="*/ 5213424 h 5225169"/>
              <a:gd name="connsiteX4" fmla="*/ 3843011 w 5711217"/>
              <a:gd name="connsiteY4" fmla="*/ 5225169 h 5225169"/>
              <a:gd name="connsiteX0" fmla="*/ 3843011 w 5446812"/>
              <a:gd name="connsiteY0" fmla="*/ 5216791 h 5216791"/>
              <a:gd name="connsiteX1" fmla="*/ 5446812 w 5446812"/>
              <a:gd name="connsiteY1" fmla="*/ 8378 h 5216791"/>
              <a:gd name="connsiteX2" fmla="*/ 0 w 5446812"/>
              <a:gd name="connsiteY2" fmla="*/ 0 h 5216791"/>
              <a:gd name="connsiteX3" fmla="*/ 20097 w 5446812"/>
              <a:gd name="connsiteY3" fmla="*/ 5205046 h 5216791"/>
              <a:gd name="connsiteX4" fmla="*/ 3843011 w 5446812"/>
              <a:gd name="connsiteY4" fmla="*/ 5216791 h 5216791"/>
              <a:gd name="connsiteX0" fmla="*/ 3843011 w 4860164"/>
              <a:gd name="connsiteY0" fmla="*/ 5216791 h 5216791"/>
              <a:gd name="connsiteX1" fmla="*/ 4860164 w 4860164"/>
              <a:gd name="connsiteY1" fmla="*/ 16756 h 5216791"/>
              <a:gd name="connsiteX2" fmla="*/ 0 w 4860164"/>
              <a:gd name="connsiteY2" fmla="*/ 0 h 5216791"/>
              <a:gd name="connsiteX3" fmla="*/ 20097 w 4860164"/>
              <a:gd name="connsiteY3" fmla="*/ 5205046 h 5216791"/>
              <a:gd name="connsiteX4" fmla="*/ 3843011 w 4860164"/>
              <a:gd name="connsiteY4" fmla="*/ 5216791 h 5216791"/>
              <a:gd name="connsiteX0" fmla="*/ 4074365 w 4860164"/>
              <a:gd name="connsiteY0" fmla="*/ 5233547 h 5233547"/>
              <a:gd name="connsiteX1" fmla="*/ 4860164 w 4860164"/>
              <a:gd name="connsiteY1" fmla="*/ 16756 h 5233547"/>
              <a:gd name="connsiteX2" fmla="*/ 0 w 4860164"/>
              <a:gd name="connsiteY2" fmla="*/ 0 h 5233547"/>
              <a:gd name="connsiteX3" fmla="*/ 20097 w 4860164"/>
              <a:gd name="connsiteY3" fmla="*/ 5205046 h 5233547"/>
              <a:gd name="connsiteX4" fmla="*/ 4074365 w 4860164"/>
              <a:gd name="connsiteY4" fmla="*/ 5233547 h 5233547"/>
              <a:gd name="connsiteX0" fmla="*/ 4074365 w 4860164"/>
              <a:gd name="connsiteY0" fmla="*/ 5241925 h 5241925"/>
              <a:gd name="connsiteX1" fmla="*/ 4860164 w 4860164"/>
              <a:gd name="connsiteY1" fmla="*/ 0 h 5241925"/>
              <a:gd name="connsiteX2" fmla="*/ 0 w 4860164"/>
              <a:gd name="connsiteY2" fmla="*/ 8378 h 5241925"/>
              <a:gd name="connsiteX3" fmla="*/ 20097 w 4860164"/>
              <a:gd name="connsiteY3" fmla="*/ 5213424 h 5241925"/>
              <a:gd name="connsiteX4" fmla="*/ 4074365 w 4860164"/>
              <a:gd name="connsiteY4" fmla="*/ 5241925 h 5241925"/>
              <a:gd name="connsiteX0" fmla="*/ 4074365 w 4860164"/>
              <a:gd name="connsiteY0" fmla="*/ 5241925 h 5241925"/>
              <a:gd name="connsiteX1" fmla="*/ 4860164 w 4860164"/>
              <a:gd name="connsiteY1" fmla="*/ 0 h 5241925"/>
              <a:gd name="connsiteX2" fmla="*/ 0 w 4860164"/>
              <a:gd name="connsiteY2" fmla="*/ 8378 h 5241925"/>
              <a:gd name="connsiteX3" fmla="*/ 722422 w 4860164"/>
              <a:gd name="connsiteY3" fmla="*/ 5221802 h 5241925"/>
              <a:gd name="connsiteX4" fmla="*/ 4074365 w 4860164"/>
              <a:gd name="connsiteY4" fmla="*/ 5241925 h 5241925"/>
              <a:gd name="connsiteX0" fmla="*/ 3363778 w 4149577"/>
              <a:gd name="connsiteY0" fmla="*/ 5241925 h 5241925"/>
              <a:gd name="connsiteX1" fmla="*/ 4149577 w 4149577"/>
              <a:gd name="connsiteY1" fmla="*/ 0 h 5241925"/>
              <a:gd name="connsiteX2" fmla="*/ 0 w 4149577"/>
              <a:gd name="connsiteY2" fmla="*/ 16756 h 5241925"/>
              <a:gd name="connsiteX3" fmla="*/ 11835 w 4149577"/>
              <a:gd name="connsiteY3" fmla="*/ 5221802 h 5241925"/>
              <a:gd name="connsiteX4" fmla="*/ 3363778 w 4149577"/>
              <a:gd name="connsiteY4" fmla="*/ 5241925 h 524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9577" h="5241925">
                <a:moveTo>
                  <a:pt x="3363778" y="5241925"/>
                </a:moveTo>
                <a:lnTo>
                  <a:pt x="4149577" y="0"/>
                </a:lnTo>
                <a:lnTo>
                  <a:pt x="0" y="16756"/>
                </a:lnTo>
                <a:lnTo>
                  <a:pt x="11835" y="5221802"/>
                </a:lnTo>
                <a:lnTo>
                  <a:pt x="3363778" y="5241925"/>
                </a:lnTo>
                <a:close/>
              </a:path>
            </a:pathLst>
          </a:custGeom>
          <a:solidFill>
            <a:srgbClr val="430F27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00E022B-0C17-814D-991E-13CF8A246FC7}"/>
              </a:ext>
            </a:extLst>
          </p:cNvPr>
          <p:cNvSpPr/>
          <p:nvPr userDrawn="1"/>
        </p:nvSpPr>
        <p:spPr bwMode="auto">
          <a:xfrm rot="10800000">
            <a:off x="7039781" y="-41870"/>
            <a:ext cx="5160844" cy="6902066"/>
          </a:xfrm>
          <a:custGeom>
            <a:avLst/>
            <a:gdLst>
              <a:gd name="connsiteX0" fmla="*/ 7063992 w 7063992"/>
              <a:gd name="connsiteY0" fmla="*/ 10048 h 5215094"/>
              <a:gd name="connsiteX1" fmla="*/ 4260501 w 7063992"/>
              <a:gd name="connsiteY1" fmla="*/ 5215094 h 5215094"/>
              <a:gd name="connsiteX2" fmla="*/ 0 w 7063992"/>
              <a:gd name="connsiteY2" fmla="*/ 5194997 h 5215094"/>
              <a:gd name="connsiteX3" fmla="*/ 10049 w 7063992"/>
              <a:gd name="connsiteY3" fmla="*/ 0 h 5215094"/>
              <a:gd name="connsiteX4" fmla="*/ 7063992 w 7063992"/>
              <a:gd name="connsiteY4" fmla="*/ 10048 h 5215094"/>
              <a:gd name="connsiteX0" fmla="*/ 4758713 w 4758713"/>
              <a:gd name="connsiteY0" fmla="*/ 1670 h 5215094"/>
              <a:gd name="connsiteX1" fmla="*/ 4260501 w 4758713"/>
              <a:gd name="connsiteY1" fmla="*/ 5215094 h 5215094"/>
              <a:gd name="connsiteX2" fmla="*/ 0 w 4758713"/>
              <a:gd name="connsiteY2" fmla="*/ 5194997 h 5215094"/>
              <a:gd name="connsiteX3" fmla="*/ 10049 w 4758713"/>
              <a:gd name="connsiteY3" fmla="*/ 0 h 5215094"/>
              <a:gd name="connsiteX4" fmla="*/ 4758713 w 4758713"/>
              <a:gd name="connsiteY4" fmla="*/ 1670 h 5215094"/>
              <a:gd name="connsiteX0" fmla="*/ 4758713 w 4758713"/>
              <a:gd name="connsiteY0" fmla="*/ 1670 h 5223472"/>
              <a:gd name="connsiteX1" fmla="*/ 4516644 w 4758713"/>
              <a:gd name="connsiteY1" fmla="*/ 5223472 h 5223472"/>
              <a:gd name="connsiteX2" fmla="*/ 0 w 4758713"/>
              <a:gd name="connsiteY2" fmla="*/ 5194997 h 5223472"/>
              <a:gd name="connsiteX3" fmla="*/ 10049 w 4758713"/>
              <a:gd name="connsiteY3" fmla="*/ 0 h 5223472"/>
              <a:gd name="connsiteX4" fmla="*/ 4758713 w 4758713"/>
              <a:gd name="connsiteY4" fmla="*/ 1670 h 5223472"/>
              <a:gd name="connsiteX0" fmla="*/ 4758713 w 4758713"/>
              <a:gd name="connsiteY0" fmla="*/ 1670 h 5223472"/>
              <a:gd name="connsiteX1" fmla="*/ 4516644 w 4758713"/>
              <a:gd name="connsiteY1" fmla="*/ 5223472 h 5223472"/>
              <a:gd name="connsiteX2" fmla="*/ 0 w 4758713"/>
              <a:gd name="connsiteY2" fmla="*/ 5211753 h 5223472"/>
              <a:gd name="connsiteX3" fmla="*/ 10049 w 4758713"/>
              <a:gd name="connsiteY3" fmla="*/ 0 h 5223472"/>
              <a:gd name="connsiteX4" fmla="*/ 4758713 w 4758713"/>
              <a:gd name="connsiteY4" fmla="*/ 1670 h 5223472"/>
              <a:gd name="connsiteX0" fmla="*/ 4386894 w 4516644"/>
              <a:gd name="connsiteY0" fmla="*/ 60314 h 5223472"/>
              <a:gd name="connsiteX1" fmla="*/ 4516644 w 4516644"/>
              <a:gd name="connsiteY1" fmla="*/ 5223472 h 5223472"/>
              <a:gd name="connsiteX2" fmla="*/ 0 w 4516644"/>
              <a:gd name="connsiteY2" fmla="*/ 5211753 h 5223472"/>
              <a:gd name="connsiteX3" fmla="*/ 10049 w 4516644"/>
              <a:gd name="connsiteY3" fmla="*/ 0 h 5223472"/>
              <a:gd name="connsiteX4" fmla="*/ 4386894 w 4516644"/>
              <a:gd name="connsiteY4" fmla="*/ 60314 h 5223472"/>
              <a:gd name="connsiteX0" fmla="*/ 4386894 w 4549695"/>
              <a:gd name="connsiteY0" fmla="*/ 60314 h 5240227"/>
              <a:gd name="connsiteX1" fmla="*/ 4549695 w 4549695"/>
              <a:gd name="connsiteY1" fmla="*/ 5240227 h 5240227"/>
              <a:gd name="connsiteX2" fmla="*/ 0 w 4549695"/>
              <a:gd name="connsiteY2" fmla="*/ 5211753 h 5240227"/>
              <a:gd name="connsiteX3" fmla="*/ 10049 w 4549695"/>
              <a:gd name="connsiteY3" fmla="*/ 0 h 5240227"/>
              <a:gd name="connsiteX4" fmla="*/ 4386894 w 4549695"/>
              <a:gd name="connsiteY4" fmla="*/ 60314 h 5240227"/>
              <a:gd name="connsiteX0" fmla="*/ 4370369 w 4549695"/>
              <a:gd name="connsiteY0" fmla="*/ 0 h 5246934"/>
              <a:gd name="connsiteX1" fmla="*/ 4549695 w 4549695"/>
              <a:gd name="connsiteY1" fmla="*/ 5246934 h 5246934"/>
              <a:gd name="connsiteX2" fmla="*/ 0 w 4549695"/>
              <a:gd name="connsiteY2" fmla="*/ 5218460 h 5246934"/>
              <a:gd name="connsiteX3" fmla="*/ 10049 w 4549695"/>
              <a:gd name="connsiteY3" fmla="*/ 6707 h 5246934"/>
              <a:gd name="connsiteX4" fmla="*/ 4370369 w 4549695"/>
              <a:gd name="connsiteY4" fmla="*/ 0 h 5246934"/>
              <a:gd name="connsiteX0" fmla="*/ 4360331 w 4539657"/>
              <a:gd name="connsiteY0" fmla="*/ 0 h 5246934"/>
              <a:gd name="connsiteX1" fmla="*/ 4539657 w 4539657"/>
              <a:gd name="connsiteY1" fmla="*/ 5246934 h 5246934"/>
              <a:gd name="connsiteX2" fmla="*/ 758388 w 4539657"/>
              <a:gd name="connsiteY2" fmla="*/ 5226838 h 5246934"/>
              <a:gd name="connsiteX3" fmla="*/ 11 w 4539657"/>
              <a:gd name="connsiteY3" fmla="*/ 6707 h 5246934"/>
              <a:gd name="connsiteX4" fmla="*/ 4360331 w 4539657"/>
              <a:gd name="connsiteY4" fmla="*/ 0 h 5246934"/>
              <a:gd name="connsiteX0" fmla="*/ 3601943 w 3781269"/>
              <a:gd name="connsiteY0" fmla="*/ 0 h 5246934"/>
              <a:gd name="connsiteX1" fmla="*/ 3781269 w 3781269"/>
              <a:gd name="connsiteY1" fmla="*/ 5246934 h 5246934"/>
              <a:gd name="connsiteX2" fmla="*/ 0 w 3781269"/>
              <a:gd name="connsiteY2" fmla="*/ 5226838 h 5246934"/>
              <a:gd name="connsiteX3" fmla="*/ 315768 w 3781269"/>
              <a:gd name="connsiteY3" fmla="*/ 23463 h 5246934"/>
              <a:gd name="connsiteX4" fmla="*/ 3601943 w 3781269"/>
              <a:gd name="connsiteY4" fmla="*/ 0 h 5246934"/>
              <a:gd name="connsiteX0" fmla="*/ 3691130 w 3870456"/>
              <a:gd name="connsiteY0" fmla="*/ 1670 h 5248604"/>
              <a:gd name="connsiteX1" fmla="*/ 3870456 w 3870456"/>
              <a:gd name="connsiteY1" fmla="*/ 5248604 h 5248604"/>
              <a:gd name="connsiteX2" fmla="*/ 89187 w 3870456"/>
              <a:gd name="connsiteY2" fmla="*/ 5228508 h 5248604"/>
              <a:gd name="connsiteX3" fmla="*/ 85 w 3870456"/>
              <a:gd name="connsiteY3" fmla="*/ 0 h 5248604"/>
              <a:gd name="connsiteX4" fmla="*/ 3691130 w 3870456"/>
              <a:gd name="connsiteY4" fmla="*/ 1670 h 5248604"/>
              <a:gd name="connsiteX0" fmla="*/ 3691254 w 3870580"/>
              <a:gd name="connsiteY0" fmla="*/ 1670 h 5248604"/>
              <a:gd name="connsiteX1" fmla="*/ 3870580 w 3870580"/>
              <a:gd name="connsiteY1" fmla="*/ 5248604 h 5248604"/>
              <a:gd name="connsiteX2" fmla="*/ 31473 w 3870580"/>
              <a:gd name="connsiteY2" fmla="*/ 5228508 h 5248604"/>
              <a:gd name="connsiteX3" fmla="*/ 209 w 3870580"/>
              <a:gd name="connsiteY3" fmla="*/ 0 h 5248604"/>
              <a:gd name="connsiteX4" fmla="*/ 3691254 w 3870580"/>
              <a:gd name="connsiteY4" fmla="*/ 1670 h 5248604"/>
              <a:gd name="connsiteX0" fmla="*/ 3691307 w 3870633"/>
              <a:gd name="connsiteY0" fmla="*/ 1670 h 5248604"/>
              <a:gd name="connsiteX1" fmla="*/ 3870633 w 3870633"/>
              <a:gd name="connsiteY1" fmla="*/ 5248604 h 5248604"/>
              <a:gd name="connsiteX2" fmla="*/ 31526 w 3870633"/>
              <a:gd name="connsiteY2" fmla="*/ 5228508 h 5248604"/>
              <a:gd name="connsiteX3" fmla="*/ 262 w 3870633"/>
              <a:gd name="connsiteY3" fmla="*/ 0 h 5248604"/>
              <a:gd name="connsiteX4" fmla="*/ 3691307 w 3870633"/>
              <a:gd name="connsiteY4" fmla="*/ 1670 h 524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0633" h="5248604">
                <a:moveTo>
                  <a:pt x="3691307" y="1670"/>
                </a:moveTo>
                <a:lnTo>
                  <a:pt x="3870633" y="5248604"/>
                </a:lnTo>
                <a:lnTo>
                  <a:pt x="31526" y="5228508"/>
                </a:lnTo>
                <a:cubicBezTo>
                  <a:pt x="26614" y="3496843"/>
                  <a:pt x="-3088" y="1731666"/>
                  <a:pt x="262" y="0"/>
                </a:cubicBezTo>
                <a:lnTo>
                  <a:pt x="3691307" y="1670"/>
                </a:lnTo>
                <a:close/>
              </a:path>
            </a:pathLst>
          </a:custGeom>
          <a:solidFill>
            <a:srgbClr val="430F27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25FDA5A-9316-8F4E-A85F-D1DC1F423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525" y="2022427"/>
            <a:ext cx="5204013" cy="643020"/>
          </a:xfrm>
          <a:prstGeom prst="rect">
            <a:avLst/>
          </a:prstGeom>
          <a:noFill/>
        </p:spPr>
        <p:txBody>
          <a:bodyPr anchor="b"/>
          <a:lstStyle>
            <a:lvl1pPr marL="12700" indent="0" algn="l">
              <a:tabLst/>
              <a:defRPr sz="3600">
                <a:solidFill>
                  <a:srgbClr val="E3003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8443CF5-41D8-E445-807C-1D9F6964CF2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7525" y="2946904"/>
            <a:ext cx="5204013" cy="2841714"/>
          </a:xfrm>
          <a:prstGeom prst="rect">
            <a:avLst/>
          </a:prstGeom>
        </p:spPr>
        <p:txBody>
          <a:bodyPr/>
          <a:lstStyle>
            <a:lvl2pPr>
              <a:buClr>
                <a:srgbClr val="E40040"/>
              </a:buClr>
              <a:defRPr/>
            </a:lvl2pPr>
            <a:lvl3pPr>
              <a:buClr>
                <a:srgbClr val="53BAB3"/>
              </a:buClr>
              <a:defRPr/>
            </a:lvl3pPr>
            <a:lvl4pPr>
              <a:buClr>
                <a:srgbClr val="430F27"/>
              </a:buClr>
              <a:defRPr/>
            </a:lvl4pPr>
            <a:lvl5pPr>
              <a:buClr>
                <a:srgbClr val="C0000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135A41A9-9F28-874F-873C-B7238C8F2FF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42338" y="1168400"/>
            <a:ext cx="6816725" cy="38433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0C2C6C-4D90-BC4D-A22B-94DCD05A09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064" y="900124"/>
            <a:ext cx="7353965" cy="6078052"/>
          </a:xfrm>
          <a:prstGeom prst="rect">
            <a:avLst/>
          </a:prstGeom>
        </p:spPr>
      </p:pic>
      <p:pic>
        <p:nvPicPr>
          <p:cNvPr id="11" name="Picture 22">
            <a:extLst>
              <a:ext uri="{FF2B5EF4-FFF2-40B4-BE49-F238E27FC236}">
                <a16:creationId xmlns:a16="http://schemas.microsoft.com/office/drawing/2014/main" id="{99439603-791D-3443-9095-E2561AF373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9402" b="20038"/>
          <a:stretch/>
        </p:blipFill>
        <p:spPr>
          <a:xfrm>
            <a:off x="15481" y="141811"/>
            <a:ext cx="1671760" cy="3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701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ce Info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0D79CA7-E6D6-EF49-8A4C-D08F53608CB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16231" y="2373622"/>
            <a:ext cx="3535108" cy="3521873"/>
          </a:xfrm>
          <a:prstGeom prst="rect">
            <a:avLst/>
          </a:prstGeom>
        </p:spPr>
        <p:txBody>
          <a:bodyPr/>
          <a:lstStyle>
            <a:lvl2pPr>
              <a:buClr>
                <a:srgbClr val="E40040"/>
              </a:buClr>
              <a:defRPr/>
            </a:lvl2pPr>
            <a:lvl3pPr>
              <a:buClr>
                <a:srgbClr val="53BAB3"/>
              </a:buClr>
              <a:defRPr/>
            </a:lvl3pPr>
            <a:lvl4pPr>
              <a:buClr>
                <a:srgbClr val="430F27"/>
              </a:buClr>
              <a:defRPr/>
            </a:lvl4pPr>
            <a:lvl5pPr>
              <a:buClr>
                <a:srgbClr val="C0000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58D393-457B-5449-A6C1-9BE85AE9BDF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7526" y="2373622"/>
            <a:ext cx="3535108" cy="3521873"/>
          </a:xfrm>
          <a:prstGeom prst="rect">
            <a:avLst/>
          </a:prstGeom>
        </p:spPr>
        <p:txBody>
          <a:bodyPr/>
          <a:lstStyle>
            <a:lvl2pPr>
              <a:buClr>
                <a:srgbClr val="E40040"/>
              </a:buClr>
              <a:defRPr/>
            </a:lvl2pPr>
            <a:lvl3pPr>
              <a:buClr>
                <a:srgbClr val="53BAB3"/>
              </a:buClr>
              <a:defRPr/>
            </a:lvl3pPr>
            <a:lvl4pPr>
              <a:buClr>
                <a:srgbClr val="430F27"/>
              </a:buClr>
              <a:defRPr/>
            </a:lvl4pPr>
            <a:lvl5pPr>
              <a:buClr>
                <a:srgbClr val="C0000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C9382B6-CE99-D449-9898-E04C7A95DECB}"/>
              </a:ext>
            </a:extLst>
          </p:cNvPr>
          <p:cNvSpPr/>
          <p:nvPr userDrawn="1"/>
        </p:nvSpPr>
        <p:spPr bwMode="auto">
          <a:xfrm rot="10800000">
            <a:off x="-16365" y="5334195"/>
            <a:ext cx="12208365" cy="1554684"/>
          </a:xfrm>
          <a:custGeom>
            <a:avLst/>
            <a:gdLst>
              <a:gd name="connsiteX0" fmla="*/ 0 w 9156274"/>
              <a:gd name="connsiteY0" fmla="*/ 0 h 1166013"/>
              <a:gd name="connsiteX1" fmla="*/ 6137 w 9156274"/>
              <a:gd name="connsiteY1" fmla="*/ 1166013 h 1166013"/>
              <a:gd name="connsiteX2" fmla="*/ 9156274 w 9156274"/>
              <a:gd name="connsiteY2" fmla="*/ 533911 h 1166013"/>
              <a:gd name="connsiteX3" fmla="*/ 9156274 w 9156274"/>
              <a:gd name="connsiteY3" fmla="*/ 0 h 1166013"/>
              <a:gd name="connsiteX4" fmla="*/ 0 w 9156274"/>
              <a:gd name="connsiteY4" fmla="*/ 0 h 116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274" h="1166013">
                <a:moveTo>
                  <a:pt x="0" y="0"/>
                </a:moveTo>
                <a:cubicBezTo>
                  <a:pt x="2046" y="388671"/>
                  <a:pt x="4091" y="777342"/>
                  <a:pt x="6137" y="1166013"/>
                </a:cubicBezTo>
                <a:lnTo>
                  <a:pt x="9156274" y="533911"/>
                </a:lnTo>
                <a:lnTo>
                  <a:pt x="9156274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2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BA6CD68-01DB-2D4B-A377-5890AD5172E4}"/>
              </a:ext>
            </a:extLst>
          </p:cNvPr>
          <p:cNvSpPr/>
          <p:nvPr userDrawn="1"/>
        </p:nvSpPr>
        <p:spPr bwMode="auto">
          <a:xfrm rot="10800000">
            <a:off x="-24549" y="5614252"/>
            <a:ext cx="12224731" cy="1243748"/>
          </a:xfrm>
          <a:custGeom>
            <a:avLst/>
            <a:gdLst>
              <a:gd name="connsiteX0" fmla="*/ 0 w 9168548"/>
              <a:gd name="connsiteY0" fmla="*/ 0 h 932811"/>
              <a:gd name="connsiteX1" fmla="*/ 24548 w 9168548"/>
              <a:gd name="connsiteY1" fmla="*/ 460269 h 932811"/>
              <a:gd name="connsiteX2" fmla="*/ 9168548 w 9168548"/>
              <a:gd name="connsiteY2" fmla="*/ 932811 h 932811"/>
              <a:gd name="connsiteX3" fmla="*/ 9162411 w 9168548"/>
              <a:gd name="connsiteY3" fmla="*/ 6137 h 932811"/>
              <a:gd name="connsiteX4" fmla="*/ 0 w 9168548"/>
              <a:gd name="connsiteY4" fmla="*/ 0 h 932811"/>
              <a:gd name="connsiteX0" fmla="*/ 0 w 9168548"/>
              <a:gd name="connsiteY0" fmla="*/ 0 h 932811"/>
              <a:gd name="connsiteX1" fmla="*/ 6137 w 9168548"/>
              <a:gd name="connsiteY1" fmla="*/ 601418 h 932811"/>
              <a:gd name="connsiteX2" fmla="*/ 9168548 w 9168548"/>
              <a:gd name="connsiteY2" fmla="*/ 932811 h 932811"/>
              <a:gd name="connsiteX3" fmla="*/ 9162411 w 9168548"/>
              <a:gd name="connsiteY3" fmla="*/ 6137 h 932811"/>
              <a:gd name="connsiteX4" fmla="*/ 0 w 9168548"/>
              <a:gd name="connsiteY4" fmla="*/ 0 h 93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8548" h="932811">
                <a:moveTo>
                  <a:pt x="0" y="0"/>
                </a:moveTo>
                <a:cubicBezTo>
                  <a:pt x="2046" y="200473"/>
                  <a:pt x="4091" y="400945"/>
                  <a:pt x="6137" y="601418"/>
                </a:cubicBezTo>
                <a:cubicBezTo>
                  <a:pt x="3054137" y="758932"/>
                  <a:pt x="6120548" y="775297"/>
                  <a:pt x="9168548" y="932811"/>
                </a:cubicBezTo>
                <a:cubicBezTo>
                  <a:pt x="9166502" y="623920"/>
                  <a:pt x="9164457" y="315028"/>
                  <a:pt x="9162411" y="6137"/>
                </a:cubicBezTo>
                <a:lnTo>
                  <a:pt x="0" y="0"/>
                </a:lnTo>
                <a:close/>
              </a:path>
            </a:pathLst>
          </a:custGeom>
          <a:solidFill>
            <a:srgbClr val="F1F1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D0C52E-A6E4-8040-8A49-CE49906B8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525" y="1456739"/>
            <a:ext cx="6675813" cy="643020"/>
          </a:xfrm>
          <a:prstGeom prst="rect">
            <a:avLst/>
          </a:prstGeom>
          <a:noFill/>
        </p:spPr>
        <p:txBody>
          <a:bodyPr anchor="b"/>
          <a:lstStyle>
            <a:lvl1pPr marL="12700" indent="0" algn="l">
              <a:tabLst/>
              <a:defRPr sz="3600">
                <a:solidFill>
                  <a:srgbClr val="E3003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0B761D8-5F86-784D-A4E3-53D0A8A1D6A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16488" y="2447925"/>
            <a:ext cx="2349500" cy="50149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3" name="Picture 22">
            <a:extLst>
              <a:ext uri="{FF2B5EF4-FFF2-40B4-BE49-F238E27FC236}">
                <a16:creationId xmlns:a16="http://schemas.microsoft.com/office/drawing/2014/main" id="{C16C8368-E553-9C4B-9EB7-8F5971170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402" b="20038"/>
          <a:stretch/>
        </p:blipFill>
        <p:spPr>
          <a:xfrm>
            <a:off x="15481" y="141811"/>
            <a:ext cx="1671760" cy="354943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B355EDA-6EAD-E941-B5A9-8F79F98B3A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363" y="2194744"/>
            <a:ext cx="2833273" cy="556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25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vice Info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58D393-457B-5449-A6C1-9BE85AE9BDF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7526" y="2373622"/>
            <a:ext cx="3535108" cy="3521873"/>
          </a:xfrm>
          <a:prstGeom prst="rect">
            <a:avLst/>
          </a:prstGeom>
        </p:spPr>
        <p:txBody>
          <a:bodyPr/>
          <a:lstStyle>
            <a:lvl2pPr>
              <a:buClr>
                <a:srgbClr val="E40040"/>
              </a:buClr>
              <a:defRPr/>
            </a:lvl2pPr>
            <a:lvl3pPr>
              <a:buClr>
                <a:srgbClr val="53BAB3"/>
              </a:buClr>
              <a:defRPr/>
            </a:lvl3pPr>
            <a:lvl4pPr>
              <a:buClr>
                <a:srgbClr val="430F27"/>
              </a:buClr>
              <a:defRPr/>
            </a:lvl4pPr>
            <a:lvl5pPr>
              <a:buClr>
                <a:srgbClr val="C0000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C9382B6-CE99-D449-9898-E04C7A95DECB}"/>
              </a:ext>
            </a:extLst>
          </p:cNvPr>
          <p:cNvSpPr/>
          <p:nvPr userDrawn="1"/>
        </p:nvSpPr>
        <p:spPr bwMode="auto">
          <a:xfrm rot="10800000">
            <a:off x="-16365" y="5334195"/>
            <a:ext cx="12208365" cy="1554684"/>
          </a:xfrm>
          <a:custGeom>
            <a:avLst/>
            <a:gdLst>
              <a:gd name="connsiteX0" fmla="*/ 0 w 9156274"/>
              <a:gd name="connsiteY0" fmla="*/ 0 h 1166013"/>
              <a:gd name="connsiteX1" fmla="*/ 6137 w 9156274"/>
              <a:gd name="connsiteY1" fmla="*/ 1166013 h 1166013"/>
              <a:gd name="connsiteX2" fmla="*/ 9156274 w 9156274"/>
              <a:gd name="connsiteY2" fmla="*/ 533911 h 1166013"/>
              <a:gd name="connsiteX3" fmla="*/ 9156274 w 9156274"/>
              <a:gd name="connsiteY3" fmla="*/ 0 h 1166013"/>
              <a:gd name="connsiteX4" fmla="*/ 0 w 9156274"/>
              <a:gd name="connsiteY4" fmla="*/ 0 h 116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274" h="1166013">
                <a:moveTo>
                  <a:pt x="0" y="0"/>
                </a:moveTo>
                <a:cubicBezTo>
                  <a:pt x="2046" y="388671"/>
                  <a:pt x="4091" y="777342"/>
                  <a:pt x="6137" y="1166013"/>
                </a:cubicBezTo>
                <a:lnTo>
                  <a:pt x="9156274" y="533911"/>
                </a:lnTo>
                <a:lnTo>
                  <a:pt x="9156274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2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BA6CD68-01DB-2D4B-A377-5890AD5172E4}"/>
              </a:ext>
            </a:extLst>
          </p:cNvPr>
          <p:cNvSpPr/>
          <p:nvPr userDrawn="1"/>
        </p:nvSpPr>
        <p:spPr bwMode="auto">
          <a:xfrm rot="10800000">
            <a:off x="-24549" y="5614252"/>
            <a:ext cx="12224731" cy="1243748"/>
          </a:xfrm>
          <a:custGeom>
            <a:avLst/>
            <a:gdLst>
              <a:gd name="connsiteX0" fmla="*/ 0 w 9168548"/>
              <a:gd name="connsiteY0" fmla="*/ 0 h 932811"/>
              <a:gd name="connsiteX1" fmla="*/ 24548 w 9168548"/>
              <a:gd name="connsiteY1" fmla="*/ 460269 h 932811"/>
              <a:gd name="connsiteX2" fmla="*/ 9168548 w 9168548"/>
              <a:gd name="connsiteY2" fmla="*/ 932811 h 932811"/>
              <a:gd name="connsiteX3" fmla="*/ 9162411 w 9168548"/>
              <a:gd name="connsiteY3" fmla="*/ 6137 h 932811"/>
              <a:gd name="connsiteX4" fmla="*/ 0 w 9168548"/>
              <a:gd name="connsiteY4" fmla="*/ 0 h 932811"/>
              <a:gd name="connsiteX0" fmla="*/ 0 w 9168548"/>
              <a:gd name="connsiteY0" fmla="*/ 0 h 932811"/>
              <a:gd name="connsiteX1" fmla="*/ 6137 w 9168548"/>
              <a:gd name="connsiteY1" fmla="*/ 601418 h 932811"/>
              <a:gd name="connsiteX2" fmla="*/ 9168548 w 9168548"/>
              <a:gd name="connsiteY2" fmla="*/ 932811 h 932811"/>
              <a:gd name="connsiteX3" fmla="*/ 9162411 w 9168548"/>
              <a:gd name="connsiteY3" fmla="*/ 6137 h 932811"/>
              <a:gd name="connsiteX4" fmla="*/ 0 w 9168548"/>
              <a:gd name="connsiteY4" fmla="*/ 0 h 93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8548" h="932811">
                <a:moveTo>
                  <a:pt x="0" y="0"/>
                </a:moveTo>
                <a:cubicBezTo>
                  <a:pt x="2046" y="200473"/>
                  <a:pt x="4091" y="400945"/>
                  <a:pt x="6137" y="601418"/>
                </a:cubicBezTo>
                <a:cubicBezTo>
                  <a:pt x="3054137" y="758932"/>
                  <a:pt x="6120548" y="775297"/>
                  <a:pt x="9168548" y="932811"/>
                </a:cubicBezTo>
                <a:cubicBezTo>
                  <a:pt x="9166502" y="623920"/>
                  <a:pt x="9164457" y="315028"/>
                  <a:pt x="9162411" y="6137"/>
                </a:cubicBezTo>
                <a:lnTo>
                  <a:pt x="0" y="0"/>
                </a:lnTo>
                <a:close/>
              </a:path>
            </a:pathLst>
          </a:custGeom>
          <a:solidFill>
            <a:srgbClr val="F1F1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D0C52E-A6E4-8040-8A49-CE49906B8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525" y="1456739"/>
            <a:ext cx="6675813" cy="643020"/>
          </a:xfrm>
          <a:prstGeom prst="rect">
            <a:avLst/>
          </a:prstGeom>
          <a:noFill/>
        </p:spPr>
        <p:txBody>
          <a:bodyPr anchor="b"/>
          <a:lstStyle>
            <a:lvl1pPr marL="12700" indent="0" algn="l">
              <a:tabLst/>
              <a:defRPr sz="3600">
                <a:solidFill>
                  <a:srgbClr val="E3003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3FBE8A4D-404F-F142-A15B-C6442F199E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01720" y="2564290"/>
            <a:ext cx="5362736" cy="30383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17B550-487C-844E-84BB-359AC8B43D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645" y="2373266"/>
            <a:ext cx="5794305" cy="4788993"/>
          </a:xfrm>
          <a:prstGeom prst="rect">
            <a:avLst/>
          </a:prstGeom>
        </p:spPr>
      </p:pic>
      <p:pic>
        <p:nvPicPr>
          <p:cNvPr id="12" name="Picture 22">
            <a:extLst>
              <a:ext uri="{FF2B5EF4-FFF2-40B4-BE49-F238E27FC236}">
                <a16:creationId xmlns:a16="http://schemas.microsoft.com/office/drawing/2014/main" id="{66ED37A1-B924-704A-B997-ABD4F39D76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9402" b="20038"/>
          <a:stretch/>
        </p:blipFill>
        <p:spPr>
          <a:xfrm>
            <a:off x="15481" y="141811"/>
            <a:ext cx="1671760" cy="3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760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Info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1C9382B6-CE99-D449-9898-E04C7A95DECB}"/>
              </a:ext>
            </a:extLst>
          </p:cNvPr>
          <p:cNvSpPr/>
          <p:nvPr userDrawn="1"/>
        </p:nvSpPr>
        <p:spPr bwMode="auto">
          <a:xfrm rot="10800000">
            <a:off x="-16365" y="5334195"/>
            <a:ext cx="12208365" cy="1554684"/>
          </a:xfrm>
          <a:custGeom>
            <a:avLst/>
            <a:gdLst>
              <a:gd name="connsiteX0" fmla="*/ 0 w 9156274"/>
              <a:gd name="connsiteY0" fmla="*/ 0 h 1166013"/>
              <a:gd name="connsiteX1" fmla="*/ 6137 w 9156274"/>
              <a:gd name="connsiteY1" fmla="*/ 1166013 h 1166013"/>
              <a:gd name="connsiteX2" fmla="*/ 9156274 w 9156274"/>
              <a:gd name="connsiteY2" fmla="*/ 533911 h 1166013"/>
              <a:gd name="connsiteX3" fmla="*/ 9156274 w 9156274"/>
              <a:gd name="connsiteY3" fmla="*/ 0 h 1166013"/>
              <a:gd name="connsiteX4" fmla="*/ 0 w 9156274"/>
              <a:gd name="connsiteY4" fmla="*/ 0 h 116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274" h="1166013">
                <a:moveTo>
                  <a:pt x="0" y="0"/>
                </a:moveTo>
                <a:cubicBezTo>
                  <a:pt x="2046" y="388671"/>
                  <a:pt x="4091" y="777342"/>
                  <a:pt x="6137" y="1166013"/>
                </a:cubicBezTo>
                <a:lnTo>
                  <a:pt x="9156274" y="533911"/>
                </a:lnTo>
                <a:lnTo>
                  <a:pt x="9156274" y="0"/>
                </a:lnTo>
                <a:lnTo>
                  <a:pt x="0" y="0"/>
                </a:lnTo>
                <a:close/>
              </a:path>
            </a:pathLst>
          </a:custGeom>
          <a:solidFill>
            <a:srgbClr val="E3003F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BA6CD68-01DB-2D4B-A377-5890AD5172E4}"/>
              </a:ext>
            </a:extLst>
          </p:cNvPr>
          <p:cNvSpPr/>
          <p:nvPr userDrawn="1"/>
        </p:nvSpPr>
        <p:spPr bwMode="auto">
          <a:xfrm rot="10800000">
            <a:off x="-24548" y="5621430"/>
            <a:ext cx="12224731" cy="1243748"/>
          </a:xfrm>
          <a:custGeom>
            <a:avLst/>
            <a:gdLst>
              <a:gd name="connsiteX0" fmla="*/ 0 w 9168548"/>
              <a:gd name="connsiteY0" fmla="*/ 0 h 932811"/>
              <a:gd name="connsiteX1" fmla="*/ 24548 w 9168548"/>
              <a:gd name="connsiteY1" fmla="*/ 460269 h 932811"/>
              <a:gd name="connsiteX2" fmla="*/ 9168548 w 9168548"/>
              <a:gd name="connsiteY2" fmla="*/ 932811 h 932811"/>
              <a:gd name="connsiteX3" fmla="*/ 9162411 w 9168548"/>
              <a:gd name="connsiteY3" fmla="*/ 6137 h 932811"/>
              <a:gd name="connsiteX4" fmla="*/ 0 w 9168548"/>
              <a:gd name="connsiteY4" fmla="*/ 0 h 932811"/>
              <a:gd name="connsiteX0" fmla="*/ 0 w 9168548"/>
              <a:gd name="connsiteY0" fmla="*/ 0 h 932811"/>
              <a:gd name="connsiteX1" fmla="*/ 6137 w 9168548"/>
              <a:gd name="connsiteY1" fmla="*/ 601418 h 932811"/>
              <a:gd name="connsiteX2" fmla="*/ 9168548 w 9168548"/>
              <a:gd name="connsiteY2" fmla="*/ 932811 h 932811"/>
              <a:gd name="connsiteX3" fmla="*/ 9162411 w 9168548"/>
              <a:gd name="connsiteY3" fmla="*/ 6137 h 932811"/>
              <a:gd name="connsiteX4" fmla="*/ 0 w 9168548"/>
              <a:gd name="connsiteY4" fmla="*/ 0 h 93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8548" h="932811">
                <a:moveTo>
                  <a:pt x="0" y="0"/>
                </a:moveTo>
                <a:cubicBezTo>
                  <a:pt x="2046" y="200473"/>
                  <a:pt x="4091" y="400945"/>
                  <a:pt x="6137" y="601418"/>
                </a:cubicBezTo>
                <a:cubicBezTo>
                  <a:pt x="3054137" y="758932"/>
                  <a:pt x="6120548" y="775297"/>
                  <a:pt x="9168548" y="932811"/>
                </a:cubicBezTo>
                <a:cubicBezTo>
                  <a:pt x="9166502" y="623920"/>
                  <a:pt x="9164457" y="315028"/>
                  <a:pt x="9162411" y="6137"/>
                </a:cubicBezTo>
                <a:lnTo>
                  <a:pt x="0" y="0"/>
                </a:lnTo>
                <a:close/>
              </a:path>
            </a:pathLst>
          </a:custGeom>
          <a:solidFill>
            <a:srgbClr val="E3003F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D0C52E-A6E4-8040-8A49-CE49906B8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525" y="1456739"/>
            <a:ext cx="6675813" cy="643020"/>
          </a:xfrm>
          <a:prstGeom prst="rect">
            <a:avLst/>
          </a:prstGeom>
          <a:noFill/>
        </p:spPr>
        <p:txBody>
          <a:bodyPr anchor="b"/>
          <a:lstStyle>
            <a:lvl1pPr marL="12700" indent="0" algn="l">
              <a:tabLst/>
              <a:defRPr sz="3600">
                <a:solidFill>
                  <a:srgbClr val="E3003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D549CB-BEB9-144B-9C49-C9AE3238B68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16231" y="2373622"/>
            <a:ext cx="3535108" cy="3521873"/>
          </a:xfrm>
          <a:prstGeom prst="rect">
            <a:avLst/>
          </a:prstGeom>
        </p:spPr>
        <p:txBody>
          <a:bodyPr/>
          <a:lstStyle>
            <a:lvl2pPr>
              <a:buClr>
                <a:srgbClr val="E40040"/>
              </a:buClr>
              <a:defRPr/>
            </a:lvl2pPr>
            <a:lvl3pPr>
              <a:buClr>
                <a:srgbClr val="53BAB3"/>
              </a:buClr>
              <a:defRPr/>
            </a:lvl3pPr>
            <a:lvl4pPr>
              <a:buClr>
                <a:srgbClr val="430F27"/>
              </a:buClr>
              <a:defRPr/>
            </a:lvl4pPr>
            <a:lvl5pPr>
              <a:buClr>
                <a:srgbClr val="C0000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67C1361-0EA9-894C-9D65-4F293B9E1EB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7526" y="2373622"/>
            <a:ext cx="3535108" cy="3521873"/>
          </a:xfrm>
          <a:prstGeom prst="rect">
            <a:avLst/>
          </a:prstGeom>
        </p:spPr>
        <p:txBody>
          <a:bodyPr/>
          <a:lstStyle>
            <a:lvl2pPr>
              <a:buClr>
                <a:srgbClr val="E40040"/>
              </a:buClr>
              <a:defRPr/>
            </a:lvl2pPr>
            <a:lvl3pPr>
              <a:buClr>
                <a:srgbClr val="53BAB3"/>
              </a:buClr>
              <a:defRPr/>
            </a:lvl3pPr>
            <a:lvl4pPr>
              <a:buClr>
                <a:srgbClr val="430F27"/>
              </a:buClr>
              <a:defRPr/>
            </a:lvl4pPr>
            <a:lvl5pPr>
              <a:buClr>
                <a:srgbClr val="C0000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22">
            <a:extLst>
              <a:ext uri="{FF2B5EF4-FFF2-40B4-BE49-F238E27FC236}">
                <a16:creationId xmlns:a16="http://schemas.microsoft.com/office/drawing/2014/main" id="{AE7928C1-1060-0940-8AD8-CEB3DBD24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402" b="20038"/>
          <a:stretch/>
        </p:blipFill>
        <p:spPr>
          <a:xfrm>
            <a:off x="15481" y="141811"/>
            <a:ext cx="1671760" cy="354943"/>
          </a:xfrm>
          <a:prstGeom prst="rect">
            <a:avLst/>
          </a:prstGeom>
        </p:spPr>
      </p:pic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F6FDB510-69BF-DC49-A68D-88D3CF7C1F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16488" y="2447925"/>
            <a:ext cx="2349500" cy="50149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5A84C77-44C0-9742-99B9-3D3329B057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363" y="2194744"/>
            <a:ext cx="2833273" cy="556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340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vice Info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1C9382B6-CE99-D449-9898-E04C7A95DECB}"/>
              </a:ext>
            </a:extLst>
          </p:cNvPr>
          <p:cNvSpPr/>
          <p:nvPr userDrawn="1"/>
        </p:nvSpPr>
        <p:spPr bwMode="auto">
          <a:xfrm rot="10800000">
            <a:off x="-16365" y="5334195"/>
            <a:ext cx="12208365" cy="1554684"/>
          </a:xfrm>
          <a:custGeom>
            <a:avLst/>
            <a:gdLst>
              <a:gd name="connsiteX0" fmla="*/ 0 w 9156274"/>
              <a:gd name="connsiteY0" fmla="*/ 0 h 1166013"/>
              <a:gd name="connsiteX1" fmla="*/ 6137 w 9156274"/>
              <a:gd name="connsiteY1" fmla="*/ 1166013 h 1166013"/>
              <a:gd name="connsiteX2" fmla="*/ 9156274 w 9156274"/>
              <a:gd name="connsiteY2" fmla="*/ 533911 h 1166013"/>
              <a:gd name="connsiteX3" fmla="*/ 9156274 w 9156274"/>
              <a:gd name="connsiteY3" fmla="*/ 0 h 1166013"/>
              <a:gd name="connsiteX4" fmla="*/ 0 w 9156274"/>
              <a:gd name="connsiteY4" fmla="*/ 0 h 116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274" h="1166013">
                <a:moveTo>
                  <a:pt x="0" y="0"/>
                </a:moveTo>
                <a:cubicBezTo>
                  <a:pt x="2046" y="388671"/>
                  <a:pt x="4091" y="777342"/>
                  <a:pt x="6137" y="1166013"/>
                </a:cubicBezTo>
                <a:lnTo>
                  <a:pt x="9156274" y="533911"/>
                </a:lnTo>
                <a:lnTo>
                  <a:pt x="9156274" y="0"/>
                </a:lnTo>
                <a:lnTo>
                  <a:pt x="0" y="0"/>
                </a:lnTo>
                <a:close/>
              </a:path>
            </a:pathLst>
          </a:custGeom>
          <a:solidFill>
            <a:srgbClr val="E3003F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BA6CD68-01DB-2D4B-A377-5890AD5172E4}"/>
              </a:ext>
            </a:extLst>
          </p:cNvPr>
          <p:cNvSpPr/>
          <p:nvPr userDrawn="1"/>
        </p:nvSpPr>
        <p:spPr bwMode="auto">
          <a:xfrm rot="10800000">
            <a:off x="-24548" y="5621430"/>
            <a:ext cx="12224731" cy="1243748"/>
          </a:xfrm>
          <a:custGeom>
            <a:avLst/>
            <a:gdLst>
              <a:gd name="connsiteX0" fmla="*/ 0 w 9168548"/>
              <a:gd name="connsiteY0" fmla="*/ 0 h 932811"/>
              <a:gd name="connsiteX1" fmla="*/ 24548 w 9168548"/>
              <a:gd name="connsiteY1" fmla="*/ 460269 h 932811"/>
              <a:gd name="connsiteX2" fmla="*/ 9168548 w 9168548"/>
              <a:gd name="connsiteY2" fmla="*/ 932811 h 932811"/>
              <a:gd name="connsiteX3" fmla="*/ 9162411 w 9168548"/>
              <a:gd name="connsiteY3" fmla="*/ 6137 h 932811"/>
              <a:gd name="connsiteX4" fmla="*/ 0 w 9168548"/>
              <a:gd name="connsiteY4" fmla="*/ 0 h 932811"/>
              <a:gd name="connsiteX0" fmla="*/ 0 w 9168548"/>
              <a:gd name="connsiteY0" fmla="*/ 0 h 932811"/>
              <a:gd name="connsiteX1" fmla="*/ 6137 w 9168548"/>
              <a:gd name="connsiteY1" fmla="*/ 601418 h 932811"/>
              <a:gd name="connsiteX2" fmla="*/ 9168548 w 9168548"/>
              <a:gd name="connsiteY2" fmla="*/ 932811 h 932811"/>
              <a:gd name="connsiteX3" fmla="*/ 9162411 w 9168548"/>
              <a:gd name="connsiteY3" fmla="*/ 6137 h 932811"/>
              <a:gd name="connsiteX4" fmla="*/ 0 w 9168548"/>
              <a:gd name="connsiteY4" fmla="*/ 0 h 93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8548" h="932811">
                <a:moveTo>
                  <a:pt x="0" y="0"/>
                </a:moveTo>
                <a:cubicBezTo>
                  <a:pt x="2046" y="200473"/>
                  <a:pt x="4091" y="400945"/>
                  <a:pt x="6137" y="601418"/>
                </a:cubicBezTo>
                <a:cubicBezTo>
                  <a:pt x="3054137" y="758932"/>
                  <a:pt x="6120548" y="775297"/>
                  <a:pt x="9168548" y="932811"/>
                </a:cubicBezTo>
                <a:cubicBezTo>
                  <a:pt x="9166502" y="623920"/>
                  <a:pt x="9164457" y="315028"/>
                  <a:pt x="9162411" y="6137"/>
                </a:cubicBezTo>
                <a:lnTo>
                  <a:pt x="0" y="0"/>
                </a:lnTo>
                <a:close/>
              </a:path>
            </a:pathLst>
          </a:custGeom>
          <a:solidFill>
            <a:srgbClr val="E3003F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D0C52E-A6E4-8040-8A49-CE49906B8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525" y="1456739"/>
            <a:ext cx="6675813" cy="643020"/>
          </a:xfrm>
          <a:prstGeom prst="rect">
            <a:avLst/>
          </a:prstGeom>
          <a:noFill/>
        </p:spPr>
        <p:txBody>
          <a:bodyPr anchor="b"/>
          <a:lstStyle>
            <a:lvl1pPr marL="12700" indent="0" algn="l">
              <a:tabLst/>
              <a:defRPr sz="3600">
                <a:solidFill>
                  <a:srgbClr val="E3003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67C1361-0EA9-894C-9D65-4F293B9E1EB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7526" y="2373622"/>
            <a:ext cx="3535108" cy="3521873"/>
          </a:xfrm>
          <a:prstGeom prst="rect">
            <a:avLst/>
          </a:prstGeom>
        </p:spPr>
        <p:txBody>
          <a:bodyPr/>
          <a:lstStyle>
            <a:lvl2pPr>
              <a:buClr>
                <a:srgbClr val="E40040"/>
              </a:buClr>
              <a:defRPr/>
            </a:lvl2pPr>
            <a:lvl3pPr>
              <a:buClr>
                <a:srgbClr val="53BAB3"/>
              </a:buClr>
              <a:defRPr/>
            </a:lvl3pPr>
            <a:lvl4pPr>
              <a:buClr>
                <a:srgbClr val="430F27"/>
              </a:buClr>
              <a:defRPr/>
            </a:lvl4pPr>
            <a:lvl5pPr>
              <a:buClr>
                <a:srgbClr val="C0000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AA1FB16D-4920-014D-8C2E-E89502FE07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01720" y="2564290"/>
            <a:ext cx="5362736" cy="30383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128927-5E93-504C-B0EF-DFEF287F51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645" y="2373266"/>
            <a:ext cx="5794305" cy="4788993"/>
          </a:xfrm>
          <a:prstGeom prst="rect">
            <a:avLst/>
          </a:prstGeom>
        </p:spPr>
      </p:pic>
      <p:pic>
        <p:nvPicPr>
          <p:cNvPr id="10" name="Picture 22">
            <a:extLst>
              <a:ext uri="{FF2B5EF4-FFF2-40B4-BE49-F238E27FC236}">
                <a16:creationId xmlns:a16="http://schemas.microsoft.com/office/drawing/2014/main" id="{9DDDC675-5078-1B4A-B1FA-079B25C20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9402" b="20038"/>
          <a:stretch/>
        </p:blipFill>
        <p:spPr>
          <a:xfrm>
            <a:off x="15481" y="141811"/>
            <a:ext cx="1671760" cy="3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819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Info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1C9382B6-CE99-D449-9898-E04C7A95DECB}"/>
              </a:ext>
            </a:extLst>
          </p:cNvPr>
          <p:cNvSpPr/>
          <p:nvPr userDrawn="1"/>
        </p:nvSpPr>
        <p:spPr bwMode="auto">
          <a:xfrm rot="10800000">
            <a:off x="-16365" y="5334195"/>
            <a:ext cx="12208365" cy="1554684"/>
          </a:xfrm>
          <a:custGeom>
            <a:avLst/>
            <a:gdLst>
              <a:gd name="connsiteX0" fmla="*/ 0 w 9156274"/>
              <a:gd name="connsiteY0" fmla="*/ 0 h 1166013"/>
              <a:gd name="connsiteX1" fmla="*/ 6137 w 9156274"/>
              <a:gd name="connsiteY1" fmla="*/ 1166013 h 1166013"/>
              <a:gd name="connsiteX2" fmla="*/ 9156274 w 9156274"/>
              <a:gd name="connsiteY2" fmla="*/ 533911 h 1166013"/>
              <a:gd name="connsiteX3" fmla="*/ 9156274 w 9156274"/>
              <a:gd name="connsiteY3" fmla="*/ 0 h 1166013"/>
              <a:gd name="connsiteX4" fmla="*/ 0 w 9156274"/>
              <a:gd name="connsiteY4" fmla="*/ 0 h 116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274" h="1166013">
                <a:moveTo>
                  <a:pt x="0" y="0"/>
                </a:moveTo>
                <a:cubicBezTo>
                  <a:pt x="2046" y="388671"/>
                  <a:pt x="4091" y="777342"/>
                  <a:pt x="6137" y="1166013"/>
                </a:cubicBezTo>
                <a:lnTo>
                  <a:pt x="9156274" y="533911"/>
                </a:lnTo>
                <a:lnTo>
                  <a:pt x="9156274" y="0"/>
                </a:lnTo>
                <a:lnTo>
                  <a:pt x="0" y="0"/>
                </a:lnTo>
                <a:close/>
              </a:path>
            </a:pathLst>
          </a:custGeom>
          <a:solidFill>
            <a:srgbClr val="53BAB3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BA6CD68-01DB-2D4B-A377-5890AD5172E4}"/>
              </a:ext>
            </a:extLst>
          </p:cNvPr>
          <p:cNvSpPr/>
          <p:nvPr userDrawn="1"/>
        </p:nvSpPr>
        <p:spPr bwMode="auto">
          <a:xfrm rot="10800000">
            <a:off x="-24548" y="5621430"/>
            <a:ext cx="12224731" cy="1243748"/>
          </a:xfrm>
          <a:custGeom>
            <a:avLst/>
            <a:gdLst>
              <a:gd name="connsiteX0" fmla="*/ 0 w 9168548"/>
              <a:gd name="connsiteY0" fmla="*/ 0 h 932811"/>
              <a:gd name="connsiteX1" fmla="*/ 24548 w 9168548"/>
              <a:gd name="connsiteY1" fmla="*/ 460269 h 932811"/>
              <a:gd name="connsiteX2" fmla="*/ 9168548 w 9168548"/>
              <a:gd name="connsiteY2" fmla="*/ 932811 h 932811"/>
              <a:gd name="connsiteX3" fmla="*/ 9162411 w 9168548"/>
              <a:gd name="connsiteY3" fmla="*/ 6137 h 932811"/>
              <a:gd name="connsiteX4" fmla="*/ 0 w 9168548"/>
              <a:gd name="connsiteY4" fmla="*/ 0 h 932811"/>
              <a:gd name="connsiteX0" fmla="*/ 0 w 9168548"/>
              <a:gd name="connsiteY0" fmla="*/ 0 h 932811"/>
              <a:gd name="connsiteX1" fmla="*/ 6137 w 9168548"/>
              <a:gd name="connsiteY1" fmla="*/ 601418 h 932811"/>
              <a:gd name="connsiteX2" fmla="*/ 9168548 w 9168548"/>
              <a:gd name="connsiteY2" fmla="*/ 932811 h 932811"/>
              <a:gd name="connsiteX3" fmla="*/ 9162411 w 9168548"/>
              <a:gd name="connsiteY3" fmla="*/ 6137 h 932811"/>
              <a:gd name="connsiteX4" fmla="*/ 0 w 9168548"/>
              <a:gd name="connsiteY4" fmla="*/ 0 h 93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8548" h="932811">
                <a:moveTo>
                  <a:pt x="0" y="0"/>
                </a:moveTo>
                <a:cubicBezTo>
                  <a:pt x="2046" y="200473"/>
                  <a:pt x="4091" y="400945"/>
                  <a:pt x="6137" y="601418"/>
                </a:cubicBezTo>
                <a:cubicBezTo>
                  <a:pt x="3054137" y="758932"/>
                  <a:pt x="6120548" y="775297"/>
                  <a:pt x="9168548" y="932811"/>
                </a:cubicBezTo>
                <a:cubicBezTo>
                  <a:pt x="9166502" y="623920"/>
                  <a:pt x="9164457" y="315028"/>
                  <a:pt x="9162411" y="6137"/>
                </a:cubicBezTo>
                <a:lnTo>
                  <a:pt x="0" y="0"/>
                </a:lnTo>
                <a:close/>
              </a:path>
            </a:pathLst>
          </a:custGeom>
          <a:solidFill>
            <a:srgbClr val="53BAB3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EC5328F-AF6E-3F45-8A11-33FD26C2C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525" y="1456739"/>
            <a:ext cx="6675813" cy="643020"/>
          </a:xfrm>
          <a:prstGeom prst="rect">
            <a:avLst/>
          </a:prstGeom>
          <a:noFill/>
        </p:spPr>
        <p:txBody>
          <a:bodyPr anchor="b"/>
          <a:lstStyle>
            <a:lvl1pPr marL="12700" indent="0" algn="l">
              <a:tabLst/>
              <a:defRPr sz="3600">
                <a:solidFill>
                  <a:srgbClr val="E3003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60583D-60B8-BA49-9017-6D104801B0E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16231" y="2373622"/>
            <a:ext cx="3535108" cy="3521873"/>
          </a:xfrm>
          <a:prstGeom prst="rect">
            <a:avLst/>
          </a:prstGeom>
        </p:spPr>
        <p:txBody>
          <a:bodyPr/>
          <a:lstStyle>
            <a:lvl2pPr>
              <a:buClr>
                <a:srgbClr val="E40040"/>
              </a:buClr>
              <a:defRPr/>
            </a:lvl2pPr>
            <a:lvl3pPr>
              <a:buClr>
                <a:srgbClr val="53BAB3"/>
              </a:buClr>
              <a:defRPr/>
            </a:lvl3pPr>
            <a:lvl4pPr>
              <a:buClr>
                <a:srgbClr val="430F27"/>
              </a:buClr>
              <a:defRPr/>
            </a:lvl4pPr>
            <a:lvl5pPr>
              <a:buClr>
                <a:srgbClr val="C0000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ECD82E8-F204-BE45-9A9A-83E5F94B6BE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7526" y="2373622"/>
            <a:ext cx="3535108" cy="3521873"/>
          </a:xfrm>
          <a:prstGeom prst="rect">
            <a:avLst/>
          </a:prstGeom>
        </p:spPr>
        <p:txBody>
          <a:bodyPr/>
          <a:lstStyle>
            <a:lvl2pPr>
              <a:buClr>
                <a:srgbClr val="E40040"/>
              </a:buClr>
              <a:defRPr/>
            </a:lvl2pPr>
            <a:lvl3pPr>
              <a:buClr>
                <a:srgbClr val="53BAB3"/>
              </a:buClr>
              <a:defRPr/>
            </a:lvl3pPr>
            <a:lvl4pPr>
              <a:buClr>
                <a:srgbClr val="430F27"/>
              </a:buClr>
              <a:defRPr/>
            </a:lvl4pPr>
            <a:lvl5pPr>
              <a:buClr>
                <a:srgbClr val="C0000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22">
            <a:extLst>
              <a:ext uri="{FF2B5EF4-FFF2-40B4-BE49-F238E27FC236}">
                <a16:creationId xmlns:a16="http://schemas.microsoft.com/office/drawing/2014/main" id="{54BA2F39-E677-CD4E-840B-375547F018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402" b="20038"/>
          <a:stretch/>
        </p:blipFill>
        <p:spPr>
          <a:xfrm>
            <a:off x="15481" y="141811"/>
            <a:ext cx="1671760" cy="354943"/>
          </a:xfrm>
          <a:prstGeom prst="rect">
            <a:avLst/>
          </a:prstGeom>
        </p:spPr>
      </p:pic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83F34626-66ED-7641-BE74-94A837EB6DA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16488" y="2447925"/>
            <a:ext cx="2349500" cy="50149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2E4459-9CEB-BD46-9975-F26AFDCCFA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363" y="2194744"/>
            <a:ext cx="2833273" cy="556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839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ce Info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1C9382B6-CE99-D449-9898-E04C7A95DECB}"/>
              </a:ext>
            </a:extLst>
          </p:cNvPr>
          <p:cNvSpPr/>
          <p:nvPr userDrawn="1"/>
        </p:nvSpPr>
        <p:spPr bwMode="auto">
          <a:xfrm rot="10800000">
            <a:off x="-16365" y="5334195"/>
            <a:ext cx="12208365" cy="1554684"/>
          </a:xfrm>
          <a:custGeom>
            <a:avLst/>
            <a:gdLst>
              <a:gd name="connsiteX0" fmla="*/ 0 w 9156274"/>
              <a:gd name="connsiteY0" fmla="*/ 0 h 1166013"/>
              <a:gd name="connsiteX1" fmla="*/ 6137 w 9156274"/>
              <a:gd name="connsiteY1" fmla="*/ 1166013 h 1166013"/>
              <a:gd name="connsiteX2" fmla="*/ 9156274 w 9156274"/>
              <a:gd name="connsiteY2" fmla="*/ 533911 h 1166013"/>
              <a:gd name="connsiteX3" fmla="*/ 9156274 w 9156274"/>
              <a:gd name="connsiteY3" fmla="*/ 0 h 1166013"/>
              <a:gd name="connsiteX4" fmla="*/ 0 w 9156274"/>
              <a:gd name="connsiteY4" fmla="*/ 0 h 116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274" h="1166013">
                <a:moveTo>
                  <a:pt x="0" y="0"/>
                </a:moveTo>
                <a:cubicBezTo>
                  <a:pt x="2046" y="388671"/>
                  <a:pt x="4091" y="777342"/>
                  <a:pt x="6137" y="1166013"/>
                </a:cubicBezTo>
                <a:lnTo>
                  <a:pt x="9156274" y="533911"/>
                </a:lnTo>
                <a:lnTo>
                  <a:pt x="9156274" y="0"/>
                </a:lnTo>
                <a:lnTo>
                  <a:pt x="0" y="0"/>
                </a:lnTo>
                <a:close/>
              </a:path>
            </a:pathLst>
          </a:custGeom>
          <a:solidFill>
            <a:srgbClr val="53BAB3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BA6CD68-01DB-2D4B-A377-5890AD5172E4}"/>
              </a:ext>
            </a:extLst>
          </p:cNvPr>
          <p:cNvSpPr/>
          <p:nvPr userDrawn="1"/>
        </p:nvSpPr>
        <p:spPr bwMode="auto">
          <a:xfrm rot="10800000">
            <a:off x="-24548" y="5621430"/>
            <a:ext cx="12224731" cy="1243748"/>
          </a:xfrm>
          <a:custGeom>
            <a:avLst/>
            <a:gdLst>
              <a:gd name="connsiteX0" fmla="*/ 0 w 9168548"/>
              <a:gd name="connsiteY0" fmla="*/ 0 h 932811"/>
              <a:gd name="connsiteX1" fmla="*/ 24548 w 9168548"/>
              <a:gd name="connsiteY1" fmla="*/ 460269 h 932811"/>
              <a:gd name="connsiteX2" fmla="*/ 9168548 w 9168548"/>
              <a:gd name="connsiteY2" fmla="*/ 932811 h 932811"/>
              <a:gd name="connsiteX3" fmla="*/ 9162411 w 9168548"/>
              <a:gd name="connsiteY3" fmla="*/ 6137 h 932811"/>
              <a:gd name="connsiteX4" fmla="*/ 0 w 9168548"/>
              <a:gd name="connsiteY4" fmla="*/ 0 h 932811"/>
              <a:gd name="connsiteX0" fmla="*/ 0 w 9168548"/>
              <a:gd name="connsiteY0" fmla="*/ 0 h 932811"/>
              <a:gd name="connsiteX1" fmla="*/ 6137 w 9168548"/>
              <a:gd name="connsiteY1" fmla="*/ 601418 h 932811"/>
              <a:gd name="connsiteX2" fmla="*/ 9168548 w 9168548"/>
              <a:gd name="connsiteY2" fmla="*/ 932811 h 932811"/>
              <a:gd name="connsiteX3" fmla="*/ 9162411 w 9168548"/>
              <a:gd name="connsiteY3" fmla="*/ 6137 h 932811"/>
              <a:gd name="connsiteX4" fmla="*/ 0 w 9168548"/>
              <a:gd name="connsiteY4" fmla="*/ 0 h 93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8548" h="932811">
                <a:moveTo>
                  <a:pt x="0" y="0"/>
                </a:moveTo>
                <a:cubicBezTo>
                  <a:pt x="2046" y="200473"/>
                  <a:pt x="4091" y="400945"/>
                  <a:pt x="6137" y="601418"/>
                </a:cubicBezTo>
                <a:cubicBezTo>
                  <a:pt x="3054137" y="758932"/>
                  <a:pt x="6120548" y="775297"/>
                  <a:pt x="9168548" y="932811"/>
                </a:cubicBezTo>
                <a:cubicBezTo>
                  <a:pt x="9166502" y="623920"/>
                  <a:pt x="9164457" y="315028"/>
                  <a:pt x="9162411" y="6137"/>
                </a:cubicBezTo>
                <a:lnTo>
                  <a:pt x="0" y="0"/>
                </a:lnTo>
                <a:close/>
              </a:path>
            </a:pathLst>
          </a:custGeom>
          <a:solidFill>
            <a:srgbClr val="53BAB3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EC5328F-AF6E-3F45-8A11-33FD26C2C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525" y="1456739"/>
            <a:ext cx="6675813" cy="643020"/>
          </a:xfrm>
          <a:prstGeom prst="rect">
            <a:avLst/>
          </a:prstGeom>
          <a:noFill/>
        </p:spPr>
        <p:txBody>
          <a:bodyPr anchor="b"/>
          <a:lstStyle>
            <a:lvl1pPr marL="12700" indent="0" algn="l">
              <a:tabLst/>
              <a:defRPr sz="3600">
                <a:solidFill>
                  <a:srgbClr val="E3003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ECD82E8-F204-BE45-9A9A-83E5F94B6BE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7526" y="2373622"/>
            <a:ext cx="3535108" cy="3521873"/>
          </a:xfrm>
          <a:prstGeom prst="rect">
            <a:avLst/>
          </a:prstGeom>
        </p:spPr>
        <p:txBody>
          <a:bodyPr/>
          <a:lstStyle>
            <a:lvl2pPr>
              <a:buClr>
                <a:srgbClr val="E40040"/>
              </a:buClr>
              <a:defRPr/>
            </a:lvl2pPr>
            <a:lvl3pPr>
              <a:buClr>
                <a:srgbClr val="53BAB3"/>
              </a:buClr>
              <a:defRPr/>
            </a:lvl3pPr>
            <a:lvl4pPr>
              <a:buClr>
                <a:srgbClr val="430F27"/>
              </a:buClr>
              <a:defRPr/>
            </a:lvl4pPr>
            <a:lvl5pPr>
              <a:buClr>
                <a:srgbClr val="C0000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288A4F37-A3E1-654B-81B7-4D16ACC67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01720" y="2564290"/>
            <a:ext cx="5362736" cy="30383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75B1E0-BE75-E740-8F94-160E5ED7D5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645" y="2373266"/>
            <a:ext cx="5794305" cy="4788993"/>
          </a:xfrm>
          <a:prstGeom prst="rect">
            <a:avLst/>
          </a:prstGeom>
        </p:spPr>
      </p:pic>
      <p:pic>
        <p:nvPicPr>
          <p:cNvPr id="10" name="Picture 22">
            <a:extLst>
              <a:ext uri="{FF2B5EF4-FFF2-40B4-BE49-F238E27FC236}">
                <a16:creationId xmlns:a16="http://schemas.microsoft.com/office/drawing/2014/main" id="{C543E8A8-69D5-CF47-AC54-AEE5BFD626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9402" b="20038"/>
          <a:stretch/>
        </p:blipFill>
        <p:spPr>
          <a:xfrm>
            <a:off x="15481" y="141811"/>
            <a:ext cx="1671760" cy="3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343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Info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1C9382B6-CE99-D449-9898-E04C7A95DECB}"/>
              </a:ext>
            </a:extLst>
          </p:cNvPr>
          <p:cNvSpPr/>
          <p:nvPr userDrawn="1"/>
        </p:nvSpPr>
        <p:spPr bwMode="auto">
          <a:xfrm rot="10800000">
            <a:off x="-16365" y="5334195"/>
            <a:ext cx="12208365" cy="1554684"/>
          </a:xfrm>
          <a:custGeom>
            <a:avLst/>
            <a:gdLst>
              <a:gd name="connsiteX0" fmla="*/ 0 w 9156274"/>
              <a:gd name="connsiteY0" fmla="*/ 0 h 1166013"/>
              <a:gd name="connsiteX1" fmla="*/ 6137 w 9156274"/>
              <a:gd name="connsiteY1" fmla="*/ 1166013 h 1166013"/>
              <a:gd name="connsiteX2" fmla="*/ 9156274 w 9156274"/>
              <a:gd name="connsiteY2" fmla="*/ 533911 h 1166013"/>
              <a:gd name="connsiteX3" fmla="*/ 9156274 w 9156274"/>
              <a:gd name="connsiteY3" fmla="*/ 0 h 1166013"/>
              <a:gd name="connsiteX4" fmla="*/ 0 w 9156274"/>
              <a:gd name="connsiteY4" fmla="*/ 0 h 116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274" h="1166013">
                <a:moveTo>
                  <a:pt x="0" y="0"/>
                </a:moveTo>
                <a:cubicBezTo>
                  <a:pt x="2046" y="388671"/>
                  <a:pt x="4091" y="777342"/>
                  <a:pt x="6137" y="1166013"/>
                </a:cubicBezTo>
                <a:lnTo>
                  <a:pt x="9156274" y="533911"/>
                </a:lnTo>
                <a:lnTo>
                  <a:pt x="9156274" y="0"/>
                </a:lnTo>
                <a:lnTo>
                  <a:pt x="0" y="0"/>
                </a:lnTo>
                <a:close/>
              </a:path>
            </a:pathLst>
          </a:custGeom>
          <a:solidFill>
            <a:srgbClr val="430F27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BA6CD68-01DB-2D4B-A377-5890AD5172E4}"/>
              </a:ext>
            </a:extLst>
          </p:cNvPr>
          <p:cNvSpPr/>
          <p:nvPr userDrawn="1"/>
        </p:nvSpPr>
        <p:spPr bwMode="auto">
          <a:xfrm rot="10800000">
            <a:off x="-16366" y="5645132"/>
            <a:ext cx="12224731" cy="1243748"/>
          </a:xfrm>
          <a:custGeom>
            <a:avLst/>
            <a:gdLst>
              <a:gd name="connsiteX0" fmla="*/ 0 w 9168548"/>
              <a:gd name="connsiteY0" fmla="*/ 0 h 932811"/>
              <a:gd name="connsiteX1" fmla="*/ 24548 w 9168548"/>
              <a:gd name="connsiteY1" fmla="*/ 460269 h 932811"/>
              <a:gd name="connsiteX2" fmla="*/ 9168548 w 9168548"/>
              <a:gd name="connsiteY2" fmla="*/ 932811 h 932811"/>
              <a:gd name="connsiteX3" fmla="*/ 9162411 w 9168548"/>
              <a:gd name="connsiteY3" fmla="*/ 6137 h 932811"/>
              <a:gd name="connsiteX4" fmla="*/ 0 w 9168548"/>
              <a:gd name="connsiteY4" fmla="*/ 0 h 932811"/>
              <a:gd name="connsiteX0" fmla="*/ 0 w 9168548"/>
              <a:gd name="connsiteY0" fmla="*/ 0 h 932811"/>
              <a:gd name="connsiteX1" fmla="*/ 6137 w 9168548"/>
              <a:gd name="connsiteY1" fmla="*/ 601418 h 932811"/>
              <a:gd name="connsiteX2" fmla="*/ 9168548 w 9168548"/>
              <a:gd name="connsiteY2" fmla="*/ 932811 h 932811"/>
              <a:gd name="connsiteX3" fmla="*/ 9162411 w 9168548"/>
              <a:gd name="connsiteY3" fmla="*/ 6137 h 932811"/>
              <a:gd name="connsiteX4" fmla="*/ 0 w 9168548"/>
              <a:gd name="connsiteY4" fmla="*/ 0 h 93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8548" h="932811">
                <a:moveTo>
                  <a:pt x="0" y="0"/>
                </a:moveTo>
                <a:cubicBezTo>
                  <a:pt x="2046" y="200473"/>
                  <a:pt x="4091" y="400945"/>
                  <a:pt x="6137" y="601418"/>
                </a:cubicBezTo>
                <a:cubicBezTo>
                  <a:pt x="3054137" y="758932"/>
                  <a:pt x="6120548" y="775297"/>
                  <a:pt x="9168548" y="932811"/>
                </a:cubicBezTo>
                <a:cubicBezTo>
                  <a:pt x="9166502" y="623920"/>
                  <a:pt x="9164457" y="315028"/>
                  <a:pt x="9162411" y="6137"/>
                </a:cubicBezTo>
                <a:lnTo>
                  <a:pt x="0" y="0"/>
                </a:lnTo>
                <a:close/>
              </a:path>
            </a:pathLst>
          </a:custGeom>
          <a:solidFill>
            <a:srgbClr val="430F27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A90A75-35BE-5D4B-B811-74F637DD4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525" y="1456739"/>
            <a:ext cx="6675813" cy="643020"/>
          </a:xfrm>
          <a:prstGeom prst="rect">
            <a:avLst/>
          </a:prstGeom>
          <a:noFill/>
        </p:spPr>
        <p:txBody>
          <a:bodyPr anchor="b"/>
          <a:lstStyle>
            <a:lvl1pPr marL="12700" indent="0" algn="l">
              <a:tabLst/>
              <a:defRPr sz="3600">
                <a:solidFill>
                  <a:srgbClr val="E3003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92C4FEF-425D-0344-87BD-616F62CBB4D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16231" y="2373622"/>
            <a:ext cx="3535108" cy="3521873"/>
          </a:xfrm>
          <a:prstGeom prst="rect">
            <a:avLst/>
          </a:prstGeom>
        </p:spPr>
        <p:txBody>
          <a:bodyPr/>
          <a:lstStyle>
            <a:lvl2pPr>
              <a:buClr>
                <a:srgbClr val="E40040"/>
              </a:buClr>
              <a:defRPr/>
            </a:lvl2pPr>
            <a:lvl3pPr>
              <a:buClr>
                <a:srgbClr val="53BAB3"/>
              </a:buClr>
              <a:defRPr/>
            </a:lvl3pPr>
            <a:lvl4pPr>
              <a:buClr>
                <a:srgbClr val="430F27"/>
              </a:buClr>
              <a:defRPr/>
            </a:lvl4pPr>
            <a:lvl5pPr>
              <a:buClr>
                <a:srgbClr val="C0000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19B4735-CCBB-774E-9CD3-C72B2AC3923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7526" y="2373622"/>
            <a:ext cx="3535108" cy="3521873"/>
          </a:xfrm>
          <a:prstGeom prst="rect">
            <a:avLst/>
          </a:prstGeom>
        </p:spPr>
        <p:txBody>
          <a:bodyPr/>
          <a:lstStyle>
            <a:lvl2pPr>
              <a:buClr>
                <a:srgbClr val="E40040"/>
              </a:buClr>
              <a:defRPr/>
            </a:lvl2pPr>
            <a:lvl3pPr>
              <a:buClr>
                <a:srgbClr val="53BAB3"/>
              </a:buClr>
              <a:defRPr/>
            </a:lvl3pPr>
            <a:lvl4pPr>
              <a:buClr>
                <a:srgbClr val="430F27"/>
              </a:buClr>
              <a:defRPr/>
            </a:lvl4pPr>
            <a:lvl5pPr>
              <a:buClr>
                <a:srgbClr val="C0000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22">
            <a:extLst>
              <a:ext uri="{FF2B5EF4-FFF2-40B4-BE49-F238E27FC236}">
                <a16:creationId xmlns:a16="http://schemas.microsoft.com/office/drawing/2014/main" id="{32D4ED79-FDE7-314C-BEB7-E7DFE5E5BD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402" b="20038"/>
          <a:stretch/>
        </p:blipFill>
        <p:spPr>
          <a:xfrm>
            <a:off x="15481" y="141811"/>
            <a:ext cx="1671760" cy="354943"/>
          </a:xfrm>
          <a:prstGeom prst="rect">
            <a:avLst/>
          </a:prstGeom>
        </p:spPr>
      </p:pic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B122DB2-C3D8-E947-BB6A-93881AD463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16488" y="2447925"/>
            <a:ext cx="2349500" cy="50149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05B9DBA-159B-5640-9F81-0C63FA73F8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363" y="2194744"/>
            <a:ext cx="2833273" cy="556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86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ce Info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1C9382B6-CE99-D449-9898-E04C7A95DECB}"/>
              </a:ext>
            </a:extLst>
          </p:cNvPr>
          <p:cNvSpPr/>
          <p:nvPr userDrawn="1"/>
        </p:nvSpPr>
        <p:spPr bwMode="auto">
          <a:xfrm rot="10800000">
            <a:off x="-16365" y="5334195"/>
            <a:ext cx="12208365" cy="1554684"/>
          </a:xfrm>
          <a:custGeom>
            <a:avLst/>
            <a:gdLst>
              <a:gd name="connsiteX0" fmla="*/ 0 w 9156274"/>
              <a:gd name="connsiteY0" fmla="*/ 0 h 1166013"/>
              <a:gd name="connsiteX1" fmla="*/ 6137 w 9156274"/>
              <a:gd name="connsiteY1" fmla="*/ 1166013 h 1166013"/>
              <a:gd name="connsiteX2" fmla="*/ 9156274 w 9156274"/>
              <a:gd name="connsiteY2" fmla="*/ 533911 h 1166013"/>
              <a:gd name="connsiteX3" fmla="*/ 9156274 w 9156274"/>
              <a:gd name="connsiteY3" fmla="*/ 0 h 1166013"/>
              <a:gd name="connsiteX4" fmla="*/ 0 w 9156274"/>
              <a:gd name="connsiteY4" fmla="*/ 0 h 116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274" h="1166013">
                <a:moveTo>
                  <a:pt x="0" y="0"/>
                </a:moveTo>
                <a:cubicBezTo>
                  <a:pt x="2046" y="388671"/>
                  <a:pt x="4091" y="777342"/>
                  <a:pt x="6137" y="1166013"/>
                </a:cubicBezTo>
                <a:lnTo>
                  <a:pt x="9156274" y="533911"/>
                </a:lnTo>
                <a:lnTo>
                  <a:pt x="9156274" y="0"/>
                </a:lnTo>
                <a:lnTo>
                  <a:pt x="0" y="0"/>
                </a:lnTo>
                <a:close/>
              </a:path>
            </a:pathLst>
          </a:custGeom>
          <a:solidFill>
            <a:srgbClr val="430F27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BA6CD68-01DB-2D4B-A377-5890AD5172E4}"/>
              </a:ext>
            </a:extLst>
          </p:cNvPr>
          <p:cNvSpPr/>
          <p:nvPr userDrawn="1"/>
        </p:nvSpPr>
        <p:spPr bwMode="auto">
          <a:xfrm rot="10800000">
            <a:off x="-16366" y="5645132"/>
            <a:ext cx="12224731" cy="1243748"/>
          </a:xfrm>
          <a:custGeom>
            <a:avLst/>
            <a:gdLst>
              <a:gd name="connsiteX0" fmla="*/ 0 w 9168548"/>
              <a:gd name="connsiteY0" fmla="*/ 0 h 932811"/>
              <a:gd name="connsiteX1" fmla="*/ 24548 w 9168548"/>
              <a:gd name="connsiteY1" fmla="*/ 460269 h 932811"/>
              <a:gd name="connsiteX2" fmla="*/ 9168548 w 9168548"/>
              <a:gd name="connsiteY2" fmla="*/ 932811 h 932811"/>
              <a:gd name="connsiteX3" fmla="*/ 9162411 w 9168548"/>
              <a:gd name="connsiteY3" fmla="*/ 6137 h 932811"/>
              <a:gd name="connsiteX4" fmla="*/ 0 w 9168548"/>
              <a:gd name="connsiteY4" fmla="*/ 0 h 932811"/>
              <a:gd name="connsiteX0" fmla="*/ 0 w 9168548"/>
              <a:gd name="connsiteY0" fmla="*/ 0 h 932811"/>
              <a:gd name="connsiteX1" fmla="*/ 6137 w 9168548"/>
              <a:gd name="connsiteY1" fmla="*/ 601418 h 932811"/>
              <a:gd name="connsiteX2" fmla="*/ 9168548 w 9168548"/>
              <a:gd name="connsiteY2" fmla="*/ 932811 h 932811"/>
              <a:gd name="connsiteX3" fmla="*/ 9162411 w 9168548"/>
              <a:gd name="connsiteY3" fmla="*/ 6137 h 932811"/>
              <a:gd name="connsiteX4" fmla="*/ 0 w 9168548"/>
              <a:gd name="connsiteY4" fmla="*/ 0 h 93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8548" h="932811">
                <a:moveTo>
                  <a:pt x="0" y="0"/>
                </a:moveTo>
                <a:cubicBezTo>
                  <a:pt x="2046" y="200473"/>
                  <a:pt x="4091" y="400945"/>
                  <a:pt x="6137" y="601418"/>
                </a:cubicBezTo>
                <a:cubicBezTo>
                  <a:pt x="3054137" y="758932"/>
                  <a:pt x="6120548" y="775297"/>
                  <a:pt x="9168548" y="932811"/>
                </a:cubicBezTo>
                <a:cubicBezTo>
                  <a:pt x="9166502" y="623920"/>
                  <a:pt x="9164457" y="315028"/>
                  <a:pt x="9162411" y="6137"/>
                </a:cubicBezTo>
                <a:lnTo>
                  <a:pt x="0" y="0"/>
                </a:lnTo>
                <a:close/>
              </a:path>
            </a:pathLst>
          </a:custGeom>
          <a:solidFill>
            <a:srgbClr val="430F27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A90A75-35BE-5D4B-B811-74F637DD4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525" y="1456739"/>
            <a:ext cx="6675813" cy="643020"/>
          </a:xfrm>
          <a:prstGeom prst="rect">
            <a:avLst/>
          </a:prstGeom>
          <a:noFill/>
        </p:spPr>
        <p:txBody>
          <a:bodyPr anchor="b"/>
          <a:lstStyle>
            <a:lvl1pPr marL="12700" indent="0" algn="l">
              <a:tabLst/>
              <a:defRPr sz="3600">
                <a:solidFill>
                  <a:srgbClr val="E3003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19B4735-CCBB-774E-9CD3-C72B2AC3923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7526" y="2373622"/>
            <a:ext cx="3535108" cy="3521873"/>
          </a:xfrm>
          <a:prstGeom prst="rect">
            <a:avLst/>
          </a:prstGeom>
        </p:spPr>
        <p:txBody>
          <a:bodyPr/>
          <a:lstStyle>
            <a:lvl2pPr>
              <a:buClr>
                <a:srgbClr val="E40040"/>
              </a:buClr>
              <a:defRPr/>
            </a:lvl2pPr>
            <a:lvl3pPr>
              <a:buClr>
                <a:srgbClr val="53BAB3"/>
              </a:buClr>
              <a:defRPr/>
            </a:lvl3pPr>
            <a:lvl4pPr>
              <a:buClr>
                <a:srgbClr val="430F27"/>
              </a:buClr>
              <a:defRPr/>
            </a:lvl4pPr>
            <a:lvl5pPr>
              <a:buClr>
                <a:srgbClr val="C0000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FF30E1DF-39EA-5549-AD6E-55CAC3B7A5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01720" y="2564290"/>
            <a:ext cx="5362736" cy="30383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181E3CC-4C15-6C48-9C7D-D5FB3040A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645" y="2373266"/>
            <a:ext cx="5794305" cy="4788993"/>
          </a:xfrm>
          <a:prstGeom prst="rect">
            <a:avLst/>
          </a:prstGeom>
        </p:spPr>
      </p:pic>
      <p:pic>
        <p:nvPicPr>
          <p:cNvPr id="10" name="Picture 22">
            <a:extLst>
              <a:ext uri="{FF2B5EF4-FFF2-40B4-BE49-F238E27FC236}">
                <a16:creationId xmlns:a16="http://schemas.microsoft.com/office/drawing/2014/main" id="{08D01A74-1068-9448-859F-F61F99B42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9402" b="20038"/>
          <a:stretch/>
        </p:blipFill>
        <p:spPr>
          <a:xfrm>
            <a:off x="15481" y="141811"/>
            <a:ext cx="1671760" cy="3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893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"/>
            <a:ext cx="12192000" cy="120953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latin typeface="Arial" charset="0"/>
              <a:ea typeface="ＭＳ Ｐゴシック" pitchFamily="-7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5ADE1D-D0C4-144B-A4D1-954470A3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147" y="250606"/>
            <a:ext cx="2450352" cy="22086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5FC8870-B49C-3F4C-9E80-6EFEFC7823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4514" y="-16084"/>
            <a:ext cx="1429399" cy="80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909E9-2496-A847-AD67-1878E5ED9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8109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EE02F-4F23-43B9-9CAF-6B285937F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29923-ABAA-40D1-86E4-AAE497140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B9F5F-61E7-410B-8F7E-86DBAE4CA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81F6-A36F-46C8-B0E3-05BC56C24D67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6C585-0E66-4E5D-9322-5DF5EE20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38398-04DF-4FCE-B7F6-C5DB90AD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2677-EBAD-4B07-B1EA-4D9365AFE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7811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CAACA-89FF-4B21-834B-F59C1760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EA30E-D89A-48A1-AA5B-D4018116B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CB01F-BE39-4EE0-9806-25689B354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81F6-A36F-46C8-B0E3-05BC56C24D67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89318-C075-4F9F-9093-E67CF7940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418D9-C9BB-4F7A-B84A-CFD34552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2677-EBAD-4B07-B1EA-4D9365AFE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9733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ECF5C-69EB-4F25-90CC-38507334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9F06F-E4DC-4DEC-9C4B-5A7F23AFB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3B10A-5F14-4B90-9046-104FF56FD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81F6-A36F-46C8-B0E3-05BC56C24D67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F54D2-DCE9-40A7-90EB-0F2A787E1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FAC9B-7ACC-48A5-851A-7584AA2E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2677-EBAD-4B07-B1EA-4D9365AFE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247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C0404-78DB-4919-86BF-7C043A48C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5DB9C-14BD-45E5-845C-AA278B817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DE4EE-2E30-4C68-9042-CEE89EAA8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370BF-3C18-45AF-A548-88F6CDB4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81F6-A36F-46C8-B0E3-05BC56C24D67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ED5AA-E627-4A09-8C37-2FA20834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A839C-CF3B-4A3D-8041-5C8CBBB4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2677-EBAD-4B07-B1EA-4D9365AFE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12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21F5-0A31-4C22-956C-76CF079E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D684F-6D5A-4A3E-B31F-E475463FF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FDF68-3D06-4D16-9A2D-19BD98A01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5222F9-C8C2-43C7-B9BF-326D7DCDB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B6E337-E3ED-47E1-848A-915EAB1FC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CCEDEB-73F1-4926-8403-D905D0995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81F6-A36F-46C8-B0E3-05BC56C24D67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F29C13-5C5C-46D7-B34E-BE470074C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78051E-8351-4F7E-AC1E-C7325C55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2677-EBAD-4B07-B1EA-4D9365AFE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9885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D82E0-EC9A-45F9-9240-19E0D053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0207B6-2334-46E3-A706-4FE807906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81F6-A36F-46C8-B0E3-05BC56C24D67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10334-3DFE-4D51-A8AF-649B5FE5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673FC-8DE1-4475-AA3E-BD4F805C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2677-EBAD-4B07-B1EA-4D9365AFE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8411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BF7613-61F4-4566-872B-110C20634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81F6-A36F-46C8-B0E3-05BC56C24D67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4F72-F117-4440-8BCA-BF4DB2066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22B86-3642-47CF-AFA2-013BA389E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2677-EBAD-4B07-B1EA-4D9365AFE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287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6D20-BB92-4B42-9FFD-662F9A44B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5D6E8-58BC-48D5-9DE2-784172C81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5654EE-7A91-4E86-8939-4133B0C28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82176-C250-4859-A2ED-D9719577A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81F6-A36F-46C8-B0E3-05BC56C24D67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8E1EB-D094-4EEF-9DE0-28802F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443D2-1161-456D-B77E-1DB5724A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2677-EBAD-4B07-B1EA-4D9365AFE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369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FF26-9F3F-46D7-9381-88A3CF23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F4612C-5A4B-45B2-88C0-546D89615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E2CD09-1ABA-4568-AA5C-DAE690D03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223C2-FBEF-4201-907B-E94472F8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81F6-A36F-46C8-B0E3-05BC56C24D67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893C1-F9FC-4B4B-9AEC-63B0D509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BF956-851A-4D31-A072-89D5B281C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2677-EBAD-4B07-B1EA-4D9365AFE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216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22C10-0B76-4C5D-97DF-47D0DDF3B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A56985-12A1-4B31-985B-05F2E5FC9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CC7AC-520F-4026-94F5-FCF8F7BC2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81F6-A36F-46C8-B0E3-05BC56C24D67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84158-8DF7-435C-A341-F628C7892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9E426-4190-460B-B093-9147310E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2677-EBAD-4B07-B1EA-4D9365AFE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79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41BEA8-7807-094F-BF45-505D63EC9F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to add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676D1A-891E-494E-9A48-DE5D0070673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2388956-DEA6-AB4F-A8CA-43D2635F0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1" name="Picture 22">
              <a:extLst>
                <a:ext uri="{FF2B5EF4-FFF2-40B4-BE49-F238E27FC236}">
                  <a16:creationId xmlns:a16="http://schemas.microsoft.com/office/drawing/2014/main" id="{2C84CE2F-FB67-D046-813E-C1A31AB941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9402" b="20038"/>
            <a:stretch/>
          </p:blipFill>
          <p:spPr>
            <a:xfrm>
              <a:off x="189102" y="141811"/>
              <a:ext cx="1671760" cy="35494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48ED06-1F4C-9B46-9CD5-11D3FF4F1256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3824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3021C0-508C-4322-9F0B-0B094068F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05CF8D-4508-4E78-A604-E5C8C5580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162D-1018-4368-BDC9-551104D5D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81F6-A36F-46C8-B0E3-05BC56C24D67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988D5-CA29-4FE5-9C1B-A5AED6D37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5151C-4262-4950-8A01-E596B7FF3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2677-EBAD-4B07-B1EA-4D9365AFE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463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C2B5D8-73B0-8F49-B0F2-8D8BD9DF77F3}"/>
              </a:ext>
            </a:extLst>
          </p:cNvPr>
          <p:cNvSpPr/>
          <p:nvPr userDrawn="1"/>
        </p:nvSpPr>
        <p:spPr bwMode="auto">
          <a:xfrm>
            <a:off x="0" y="0"/>
            <a:ext cx="12202160" cy="12334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3733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77C34-B001-5141-9EE2-2F7DDA6A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A0562F-2C27-C94E-95A9-E07C46EC9C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79250" y="5306092"/>
            <a:ext cx="3214497" cy="1561846"/>
          </a:xfrm>
          <a:prstGeom prst="rect">
            <a:avLst/>
          </a:prstGeom>
        </p:spPr>
      </p:pic>
      <p:pic>
        <p:nvPicPr>
          <p:cNvPr id="3" name="Picture 22">
            <a:extLst>
              <a:ext uri="{FF2B5EF4-FFF2-40B4-BE49-F238E27FC236}">
                <a16:creationId xmlns:a16="http://schemas.microsoft.com/office/drawing/2014/main" id="{6847C6D0-591A-E0B3-55C9-167004B966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9402" b="20038"/>
          <a:stretch/>
        </p:blipFill>
        <p:spPr>
          <a:xfrm>
            <a:off x="15481" y="141811"/>
            <a:ext cx="1671760" cy="3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967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8909240F-0BFB-F312-9795-60F038D5BD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837D2-7742-D546-B9BB-E875DFFF1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19C20-C6C0-7C4B-9185-BA5024E1A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72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Dolphin 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7C9BBE7D-2923-54F7-B20D-9AD9DA1D46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837D2-7742-D546-B9BB-E875DFFF1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19C20-C6C0-7C4B-9185-BA5024E1A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79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tol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4C256A59-94A8-4B47-6684-C0CE728D4D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837D2-7742-D546-B9BB-E875DFFF1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19C20-C6C0-7C4B-9185-BA5024E1A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24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Dolphin 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253D2310-BE86-B300-540F-601227B782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1F084C-B21A-7848-8352-FE8A52F4B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795344"/>
            <a:ext cx="10515600" cy="2852737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6A79B-409C-AB4E-AEC8-DFD1C0DE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6750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4340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Gree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59051996-F431-CD96-994B-0B5CC4D4B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E61B581-CB88-4942-9523-E7597170B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795344"/>
            <a:ext cx="10515600" cy="2852737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77BDF44-13B0-604A-A4C6-89716C1F6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6750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2315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C13B939-59D4-240A-9A50-648E01A31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3E4341-FF2C-EA4F-8030-409112F72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24148"/>
            <a:ext cx="10515600" cy="1325563"/>
          </a:xfr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086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97476B3-B179-C81F-E90F-C7EA5AED7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B9427D-2ABE-934E-B935-5A037B68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36808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C4E935-5EFD-5542-BB96-57C0B688B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36809" cy="413374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613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BD29265-E427-3E67-1725-DC5DE0579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170;p9">
            <a:extLst>
              <a:ext uri="{FF2B5EF4-FFF2-40B4-BE49-F238E27FC236}">
                <a16:creationId xmlns:a16="http://schemas.microsoft.com/office/drawing/2014/main" id="{82089C11-B576-41DC-BF70-8EB8A25536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67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4" name="Google Shape;171;p9">
            <a:extLst>
              <a:ext uri="{FF2B5EF4-FFF2-40B4-BE49-F238E27FC236}">
                <a16:creationId xmlns:a16="http://schemas.microsoft.com/office/drawing/2014/main" id="{C33766CA-53C4-E702-9FE7-70168028500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5" name="Google Shape;172;p9">
            <a:extLst>
              <a:ext uri="{FF2B5EF4-FFF2-40B4-BE49-F238E27FC236}">
                <a16:creationId xmlns:a16="http://schemas.microsoft.com/office/drawing/2014/main" id="{D0BBCE94-E2B1-9989-498C-A68FE41AFBE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635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screen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41BEA8-7807-094F-BF45-505D63EC9F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to add picture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982A3A-D68E-6B4B-8033-E9EB16C9E8E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418A854-EAA2-C449-A81F-CA2C048ABB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4" name="Picture 22">
              <a:extLst>
                <a:ext uri="{FF2B5EF4-FFF2-40B4-BE49-F238E27FC236}">
                  <a16:creationId xmlns:a16="http://schemas.microsoft.com/office/drawing/2014/main" id="{510985A8-2621-694C-A1F6-AFDE9DDACA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9402" b="20038"/>
            <a:stretch/>
          </p:blipFill>
          <p:spPr>
            <a:xfrm>
              <a:off x="189102" y="141811"/>
              <a:ext cx="1671760" cy="35494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CA5118-BDFD-4847-B154-BD8062B0F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9334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d content with graph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47B8798-2BB3-A3FB-CB61-02CF36E4D0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84FEFC-0E2B-FC4C-82E4-5667FC6B9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9" y="365129"/>
            <a:ext cx="110871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B5DE39-EAFA-E244-90DE-9EB480C8D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60" y="1825625"/>
            <a:ext cx="11087099" cy="4351339"/>
          </a:xfrm>
        </p:spPr>
        <p:txBody>
          <a:bodyPr/>
          <a:lstStyle>
            <a:lvl1pPr marL="0" indent="0" algn="ctr">
              <a:buNone/>
              <a:defRPr/>
            </a:lvl1pPr>
            <a:lvl2pPr marL="457167" indent="0" algn="ctr">
              <a:buNone/>
              <a:defRPr/>
            </a:lvl2pPr>
            <a:lvl3pPr marL="914332" indent="0" algn="ctr">
              <a:buNone/>
              <a:defRPr/>
            </a:lvl3pPr>
            <a:lvl4pPr marL="1371498" indent="0" algn="ctr">
              <a:buNone/>
              <a:defRPr/>
            </a:lvl4pPr>
            <a:lvl5pPr marL="1828664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0765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07436C8-B8DB-89D7-80BC-0A67FF891B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B5DE39-EAFA-E244-90DE-9EB480C8D84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0687" y="563358"/>
            <a:ext cx="9144000" cy="4545671"/>
          </a:xfrm>
        </p:spPr>
        <p:txBody>
          <a:bodyPr/>
          <a:lstStyle>
            <a:lvl1pPr marL="0" indent="0" algn="ctr">
              <a:buNone/>
              <a:defRPr/>
            </a:lvl1pPr>
            <a:lvl2pPr marL="457167" indent="0" algn="ctr">
              <a:buNone/>
              <a:defRPr/>
            </a:lvl2pPr>
            <a:lvl3pPr marL="914332" indent="0" algn="ctr">
              <a:buNone/>
              <a:defRPr/>
            </a:lvl3pPr>
            <a:lvl4pPr marL="1371498" indent="0" algn="ctr">
              <a:buNone/>
              <a:defRPr/>
            </a:lvl4pPr>
            <a:lvl5pPr marL="1828664" indent="0" algn="ctr">
              <a:buNone/>
              <a:defRPr/>
            </a:lvl5pPr>
          </a:lstStyle>
          <a:p>
            <a:pPr lvl="0"/>
            <a:r>
              <a:rPr lang="en-GB" dirty="0"/>
              <a:t>Add Image, Video, Diagram or table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C72E34E-E3D3-A048-8D53-845B7334482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524000" y="5254172"/>
            <a:ext cx="9144000" cy="89138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GB" dirty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717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B5124F4-F73E-ED47-D303-B8048C7EF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B5DE39-EAFA-E244-90DE-9EB480C8D84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7658" y="517586"/>
            <a:ext cx="10958285" cy="5796129"/>
          </a:xfrm>
        </p:spPr>
        <p:txBody>
          <a:bodyPr>
            <a:normAutofit/>
          </a:bodyPr>
          <a:lstStyle>
            <a:lvl1pPr marL="0" indent="0" algn="ctr">
              <a:buNone/>
              <a:defRPr sz="3733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67" indent="0" algn="ctr">
              <a:buNone/>
              <a:defRPr/>
            </a:lvl2pPr>
            <a:lvl3pPr marL="914332" indent="0" algn="ctr">
              <a:buNone/>
              <a:defRPr/>
            </a:lvl3pPr>
            <a:lvl4pPr marL="1371498" indent="0" algn="ctr">
              <a:buNone/>
              <a:defRPr/>
            </a:lvl4pPr>
            <a:lvl5pPr marL="1828664" indent="0" algn="ctr">
              <a:buNone/>
              <a:defRPr/>
            </a:lvl5pPr>
          </a:lstStyle>
          <a:p>
            <a:pPr lvl="0"/>
            <a:r>
              <a:rPr lang="en-GB" dirty="0"/>
              <a:t>Full Screen Video / Content</a:t>
            </a:r>
          </a:p>
        </p:txBody>
      </p:sp>
    </p:spTree>
    <p:extLst>
      <p:ext uri="{BB962C8B-B14F-4D97-AF65-F5344CB8AC3E}">
        <p14:creationId xmlns:p14="http://schemas.microsoft.com/office/powerpoint/2010/main" val="8762299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6853AD6-FCE9-2256-4287-3B13042C52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B9779D-AB8B-CA48-AE2C-062A1276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FDD1F-FE11-6347-8564-668675A66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>
            <a:lvl1pPr marL="0" indent="0">
              <a:buNone/>
              <a:defRPr sz="2400"/>
            </a:lvl1pPr>
            <a:lvl2pPr marL="457167" indent="0">
              <a:buNone/>
              <a:defRPr sz="2000"/>
            </a:lvl2pPr>
            <a:lvl3pPr marL="914332" indent="0">
              <a:buNone/>
              <a:defRPr sz="1800"/>
            </a:lvl3pPr>
            <a:lvl4pPr marL="1371498" indent="0">
              <a:buNone/>
              <a:defRPr sz="1800"/>
            </a:lvl4pPr>
            <a:lvl5pPr marL="1828664" indent="0"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EE3DA-8E38-BB41-BFD4-2FE85B7EE11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>
            <a:lvl1pPr marL="0" indent="0">
              <a:buNone/>
              <a:defRPr sz="2400"/>
            </a:lvl1pPr>
            <a:lvl2pPr marL="457167" indent="0">
              <a:buNone/>
              <a:defRPr sz="2000"/>
            </a:lvl2pPr>
            <a:lvl3pPr marL="914332" indent="0">
              <a:buNone/>
              <a:defRPr sz="1800"/>
            </a:lvl3pPr>
            <a:lvl4pPr marL="1371498" indent="0">
              <a:buNone/>
              <a:defRPr sz="1800"/>
            </a:lvl4pPr>
            <a:lvl5pPr marL="1828664" indent="0">
              <a:buNone/>
              <a:defRPr sz="1800"/>
            </a:lvl5pPr>
          </a:lstStyle>
          <a:p>
            <a:pPr lvl="0"/>
            <a:r>
              <a:rPr lang="en-GB" dirty="0"/>
              <a:t>Click to add text or image</a:t>
            </a:r>
          </a:p>
        </p:txBody>
      </p:sp>
    </p:spTree>
    <p:extLst>
      <p:ext uri="{BB962C8B-B14F-4D97-AF65-F5344CB8AC3E}">
        <p14:creationId xmlns:p14="http://schemas.microsoft.com/office/powerpoint/2010/main" val="40789547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6D6F44B-3B47-32B9-1889-84BA8647C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D6F1BC-1598-1941-84BD-163D6D7D0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16284-F112-974C-9681-B7C59491F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13810"/>
            <a:ext cx="5157787" cy="5957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67F4F-2312-5D48-B6AE-1FEF83ADB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D1BE3-8486-BB48-AB78-EE054993A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813810"/>
            <a:ext cx="5183188" cy="5957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1044D7-2614-5548-AAFD-684E16A268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115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FFB6933-FC75-C24E-A060-096D2B9C8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3E4341-FF2C-EA4F-8030-409112F72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Add a Table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71BA8D63-7AF3-5144-9B77-82B713FB086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1902941"/>
            <a:ext cx="10515600" cy="4337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386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589B093-E80D-2989-8A32-B45A6D6D0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Google Shape;176;p11">
            <a:extLst>
              <a:ext uri="{FF2B5EF4-FFF2-40B4-BE49-F238E27FC236}">
                <a16:creationId xmlns:a16="http://schemas.microsoft.com/office/drawing/2014/main" id="{83CB98BF-8F03-3614-1DF0-37DEC321D6F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091567" y="4100433"/>
            <a:ext cx="4074400" cy="7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200">
                <a:solidFill>
                  <a:schemeClr val="tx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5" name="Google Shape;177;p11">
            <a:extLst>
              <a:ext uri="{FF2B5EF4-FFF2-40B4-BE49-F238E27FC236}">
                <a16:creationId xmlns:a16="http://schemas.microsoft.com/office/drawing/2014/main" id="{333A7222-EFA6-6CEE-ABF8-15B6256D8357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3110667" y="2398767"/>
            <a:ext cx="5970800" cy="14161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bg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GB" dirty="0"/>
              <a:t>Click to add quote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85366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CFD1F09B-E2A1-EE5E-DB21-9F77966BF4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47C67E-9B33-4040-AAED-2870D4CBB5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SAVE THE DATE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53FF5-F96E-5F4B-AC8C-3F5F3F3342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03406"/>
            <a:ext cx="10515600" cy="8833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67" indent="0" algn="ctr">
              <a:buNone/>
              <a:defRPr/>
            </a:lvl2pPr>
            <a:lvl3pPr marL="914332" indent="0" algn="ctr">
              <a:buNone/>
              <a:defRPr/>
            </a:lvl3pPr>
            <a:lvl4pPr marL="1371498" indent="0" algn="ctr">
              <a:buNone/>
              <a:defRPr/>
            </a:lvl4pPr>
            <a:lvl5pPr marL="1828664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5E11760-AFBF-7F4F-9334-2E0BFB648C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45845" y="4631961"/>
            <a:ext cx="6700315" cy="121224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67" indent="0" algn="ctr">
              <a:buNone/>
              <a:defRPr/>
            </a:lvl2pPr>
            <a:lvl3pPr marL="914332" indent="0" algn="ctr">
              <a:buNone/>
              <a:defRPr/>
            </a:lvl3pPr>
            <a:lvl4pPr marL="1371498" indent="0" algn="ctr">
              <a:buNone/>
              <a:defRPr/>
            </a:lvl4pPr>
            <a:lvl5pPr marL="1828664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9393218-C239-D04E-9AA9-BCD3017042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829451"/>
            <a:ext cx="10515600" cy="1712568"/>
          </a:xfrm>
        </p:spPr>
        <p:txBody>
          <a:bodyPr anchor="t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b="1" i="0" baseline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457167" indent="0" algn="ctr">
              <a:buNone/>
              <a:defRPr/>
            </a:lvl2pPr>
            <a:lvl3pPr marL="914332" indent="0" algn="ctr">
              <a:buNone/>
              <a:defRPr/>
            </a:lvl3pPr>
            <a:lvl4pPr marL="1371498" indent="0" algn="ctr">
              <a:buNone/>
              <a:defRPr/>
            </a:lvl4pPr>
            <a:lvl5pPr marL="1828664" indent="0" algn="ctr">
              <a:buNone/>
              <a:defRPr/>
            </a:lvl5pPr>
          </a:lstStyle>
          <a:p>
            <a:pPr marL="0" marR="0" lvl="0" indent="0" algn="ctr" defTabSz="914332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30730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and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2C2DFF-F9F5-D548-B554-BEF8A042D692}"/>
              </a:ext>
            </a:extLst>
          </p:cNvPr>
          <p:cNvSpPr/>
          <p:nvPr userDrawn="1"/>
        </p:nvSpPr>
        <p:spPr>
          <a:xfrm>
            <a:off x="0" y="5532437"/>
            <a:ext cx="12192000" cy="132556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E8A86-7968-654D-A83C-1E60CA44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37" y="553244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812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Text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31740B0C-D3D5-3790-5EAA-073EF190C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A597C9-1638-1B4A-A532-D02E6145E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37" y="717452"/>
            <a:ext cx="4718539" cy="2107811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3E2891-610E-E944-95F7-AAA052150D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425" y="3043009"/>
            <a:ext cx="4718051" cy="309754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  <a:lvl3pPr marL="914332" indent="0">
              <a:buNone/>
              <a:defRPr/>
            </a:lvl3pPr>
            <a:lvl4pPr marL="1371498" indent="0">
              <a:buNone/>
              <a:defRPr/>
            </a:lvl4pPr>
            <a:lvl5pPr marL="1828664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31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>
            <a:extLst>
              <a:ext uri="{FF2B5EF4-FFF2-40B4-BE49-F238E27FC236}">
                <a16:creationId xmlns:a16="http://schemas.microsoft.com/office/drawing/2014/main" id="{8A14F5D6-DDA6-2349-8405-02D6F72E7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402" b="20038"/>
          <a:stretch/>
        </p:blipFill>
        <p:spPr>
          <a:xfrm>
            <a:off x="0" y="141811"/>
            <a:ext cx="1671760" cy="3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947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/ Homehub Mocku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35AC059-6370-6FCF-BAC4-7A2214CAE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A597C9-1638-1B4A-A532-D02E6145E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37" y="717452"/>
            <a:ext cx="4718539" cy="2107811"/>
          </a:xfrm>
        </p:spPr>
        <p:txBody>
          <a:bodyPr anchor="b">
            <a:normAutofit/>
          </a:bodyPr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3E2891-610E-E944-95F7-AAA052150D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425" y="3043009"/>
            <a:ext cx="4718051" cy="30975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33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  <a:lvl3pPr marL="914332" indent="0">
              <a:buNone/>
              <a:defRPr/>
            </a:lvl3pPr>
            <a:lvl4pPr marL="1371498" indent="0">
              <a:buNone/>
              <a:defRPr/>
            </a:lvl4pPr>
            <a:lvl5pPr marL="1828664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6101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80126895-022E-BC25-007C-1B86C0C096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oogle Shape;124;p20">
            <a:extLst>
              <a:ext uri="{FF2B5EF4-FFF2-40B4-BE49-F238E27FC236}">
                <a16:creationId xmlns:a16="http://schemas.microsoft.com/office/drawing/2014/main" id="{7E5401D2-597F-4FC9-2EDD-FDB8FB60B6C0}"/>
              </a:ext>
            </a:extLst>
          </p:cNvPr>
          <p:cNvSpPr txBox="1">
            <a:spLocks/>
          </p:cNvSpPr>
          <p:nvPr userDrawn="1"/>
        </p:nvSpPr>
        <p:spPr>
          <a:xfrm flipH="1">
            <a:off x="2183479" y="2055821"/>
            <a:ext cx="2890800" cy="936400"/>
          </a:xfrm>
          <a:prstGeom prst="rect">
            <a:avLst/>
          </a:prstGeom>
        </p:spPr>
        <p:txBody>
          <a:bodyPr spcFirstLastPara="1" vert="horz" wrap="square" lIns="121900" tIns="0" rIns="121900" bIns="121900" rtlCol="0" anchor="t" anchorCtr="0">
            <a:noAutofit/>
          </a:bodyPr>
          <a:lstStyle>
            <a:lvl1pPr lvl="0" algn="r" defTabSz="68576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600" b="1" i="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pPr algn="l"/>
            <a:endParaRPr lang="en-GB" sz="6133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198907BC-CB9F-E7D4-6EF4-EA7F0525EA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2936" y="1978923"/>
            <a:ext cx="2889251" cy="956733"/>
          </a:xfr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6133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xx%</a:t>
            </a:r>
          </a:p>
          <a:p>
            <a:pPr lvl="0"/>
            <a:endParaRPr lang="en-US" dirty="0"/>
          </a:p>
        </p:txBody>
      </p:sp>
      <p:sp>
        <p:nvSpPr>
          <p:cNvPr id="49" name="Title 48">
            <a:extLst>
              <a:ext uri="{FF2B5EF4-FFF2-40B4-BE49-F238E27FC236}">
                <a16:creationId xmlns:a16="http://schemas.microsoft.com/office/drawing/2014/main" id="{81127A9B-9382-F3EF-EE8B-E072DEFD3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170A7647-5E8D-9254-7889-31EBB2B944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62937" y="2790326"/>
            <a:ext cx="3502177" cy="1143044"/>
          </a:xfrm>
        </p:spPr>
        <p:txBody>
          <a:bodyPr>
            <a:noAutofit/>
          </a:bodyPr>
          <a:lstStyle>
            <a:lvl1pPr marL="0" indent="0">
              <a:buNone/>
              <a:defRPr sz="266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>
              <a:defRPr sz="266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2pPr>
            <a:lvl3pPr>
              <a:defRPr sz="266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3pPr>
            <a:lvl4pPr>
              <a:defRPr sz="266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4pPr>
            <a:lvl5pPr>
              <a:defRPr sz="266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9263FDAE-191F-71DD-39E1-792E274B9E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83024" y="1978923"/>
            <a:ext cx="2889251" cy="956733"/>
          </a:xfr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6133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xx%</a:t>
            </a:r>
          </a:p>
          <a:p>
            <a:pPr lvl="0"/>
            <a:endParaRPr lang="en-US" dirty="0"/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DA68E55D-E600-7E82-D7AC-7D40321204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3025" y="2790326"/>
            <a:ext cx="3502177" cy="1143044"/>
          </a:xfrm>
        </p:spPr>
        <p:txBody>
          <a:bodyPr>
            <a:noAutofit/>
          </a:bodyPr>
          <a:lstStyle>
            <a:lvl1pPr marL="0" indent="0">
              <a:buNone/>
              <a:defRPr sz="266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>
              <a:defRPr sz="266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2pPr>
            <a:lvl3pPr>
              <a:defRPr sz="266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3pPr>
            <a:lvl4pPr>
              <a:defRPr sz="266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4pPr>
            <a:lvl5pPr>
              <a:defRPr sz="266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ext Placeholder 47">
            <a:extLst>
              <a:ext uri="{FF2B5EF4-FFF2-40B4-BE49-F238E27FC236}">
                <a16:creationId xmlns:a16="http://schemas.microsoft.com/office/drawing/2014/main" id="{7414BF44-3961-A975-9F99-54558B5FEE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2936" y="4344752"/>
            <a:ext cx="2889251" cy="956733"/>
          </a:xfr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6133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xx%</a:t>
            </a:r>
          </a:p>
          <a:p>
            <a:pPr lvl="0"/>
            <a:endParaRPr lang="en-US" dirty="0"/>
          </a:p>
        </p:txBody>
      </p:sp>
      <p:sp>
        <p:nvSpPr>
          <p:cNvPr id="59" name="Text Placeholder 50">
            <a:extLst>
              <a:ext uri="{FF2B5EF4-FFF2-40B4-BE49-F238E27FC236}">
                <a16:creationId xmlns:a16="http://schemas.microsoft.com/office/drawing/2014/main" id="{0160FC5E-F359-119D-0BCF-455071B97C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2937" y="5156155"/>
            <a:ext cx="3502177" cy="1143044"/>
          </a:xfrm>
        </p:spPr>
        <p:txBody>
          <a:bodyPr>
            <a:noAutofit/>
          </a:bodyPr>
          <a:lstStyle>
            <a:lvl1pPr marL="0" indent="0">
              <a:buNone/>
              <a:defRPr sz="266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>
              <a:defRPr sz="266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2pPr>
            <a:lvl3pPr>
              <a:defRPr sz="266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3pPr>
            <a:lvl4pPr>
              <a:defRPr sz="266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4pPr>
            <a:lvl5pPr>
              <a:defRPr sz="266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0" name="Text Placeholder 47">
            <a:extLst>
              <a:ext uri="{FF2B5EF4-FFF2-40B4-BE49-F238E27FC236}">
                <a16:creationId xmlns:a16="http://schemas.microsoft.com/office/drawing/2014/main" id="{94973A79-9D44-17EA-8B89-081F793432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3024" y="4344752"/>
            <a:ext cx="2889251" cy="956733"/>
          </a:xfr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6133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xx%</a:t>
            </a:r>
          </a:p>
          <a:p>
            <a:pPr lvl="0"/>
            <a:endParaRPr lang="en-US" dirty="0"/>
          </a:p>
        </p:txBody>
      </p:sp>
      <p:sp>
        <p:nvSpPr>
          <p:cNvPr id="61" name="Text Placeholder 50">
            <a:extLst>
              <a:ext uri="{FF2B5EF4-FFF2-40B4-BE49-F238E27FC236}">
                <a16:creationId xmlns:a16="http://schemas.microsoft.com/office/drawing/2014/main" id="{C59F0CD0-2AB6-ADB1-F45C-7313067687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83025" y="5156155"/>
            <a:ext cx="3502177" cy="1143044"/>
          </a:xfrm>
        </p:spPr>
        <p:txBody>
          <a:bodyPr>
            <a:noAutofit/>
          </a:bodyPr>
          <a:lstStyle>
            <a:lvl1pPr marL="0" indent="0">
              <a:buNone/>
              <a:defRPr sz="266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>
              <a:defRPr sz="266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2pPr>
            <a:lvl3pPr>
              <a:defRPr sz="266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3pPr>
            <a:lvl4pPr>
              <a:defRPr sz="266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4pPr>
            <a:lvl5pPr>
              <a:defRPr sz="2667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9422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B02BEA86-3008-3CAD-9C3D-F587F06173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ext Placeholder 47">
            <a:extLst>
              <a:ext uri="{FF2B5EF4-FFF2-40B4-BE49-F238E27FC236}">
                <a16:creationId xmlns:a16="http://schemas.microsoft.com/office/drawing/2014/main" id="{BECD810F-F950-8BC3-19A0-EA2DD20D87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6088" y="3429000"/>
            <a:ext cx="2889251" cy="956733"/>
          </a:xfr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6133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xx%</a:t>
            </a:r>
          </a:p>
          <a:p>
            <a:pPr lvl="0"/>
            <a:endParaRPr lang="en-US" dirty="0"/>
          </a:p>
        </p:txBody>
      </p:sp>
      <p:sp>
        <p:nvSpPr>
          <p:cNvPr id="32" name="Text Placeholder 47">
            <a:extLst>
              <a:ext uri="{FF2B5EF4-FFF2-40B4-BE49-F238E27FC236}">
                <a16:creationId xmlns:a16="http://schemas.microsoft.com/office/drawing/2014/main" id="{C4E25F87-BCA3-D86A-FA2D-68AD6AB266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375" y="3429000"/>
            <a:ext cx="2889251" cy="956733"/>
          </a:xfr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6133" b="1" i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xx%</a:t>
            </a:r>
          </a:p>
          <a:p>
            <a:pPr lvl="0"/>
            <a:endParaRPr lang="en-US" dirty="0"/>
          </a:p>
        </p:txBody>
      </p:sp>
      <p:sp>
        <p:nvSpPr>
          <p:cNvPr id="33" name="Text Placeholder 47">
            <a:extLst>
              <a:ext uri="{FF2B5EF4-FFF2-40B4-BE49-F238E27FC236}">
                <a16:creationId xmlns:a16="http://schemas.microsoft.com/office/drawing/2014/main" id="{24973C42-E25E-57EB-9F88-60370D43E1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08975" y="3429000"/>
            <a:ext cx="2889251" cy="956733"/>
          </a:xfr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6133" b="1" i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xx%</a:t>
            </a:r>
          </a:p>
          <a:p>
            <a:pPr lvl="0"/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1375A0B6-4D34-1289-FF71-491BB2FF68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2171" y="4529667"/>
            <a:ext cx="2888455" cy="770467"/>
          </a:xfrm>
        </p:spPr>
        <p:txBody>
          <a:bodyPr tIns="90000" bIns="90000" anchor="b" anchorCtr="0">
            <a:noAutofit/>
          </a:bodyPr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640FB88A-8F8E-391B-E9FF-8A8363D906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2170" y="5105400"/>
            <a:ext cx="3274483" cy="764117"/>
          </a:xfrm>
        </p:spPr>
        <p:txBody>
          <a:bodyPr tIns="90000" bIns="90000">
            <a:noAutofit/>
          </a:bodyPr>
          <a:lstStyle>
            <a:lvl1pPr marL="0" marR="0" indent="-609585" algn="l" defTabSz="91433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867">
                <a:solidFill>
                  <a:schemeClr val="tx1"/>
                </a:solidFill>
              </a:defRPr>
            </a:lvl1pPr>
          </a:lstStyle>
          <a:p>
            <a:pPr marL="0" marR="0" lvl="0" indent="-609585" algn="l" defTabSz="91433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67" dirty="0"/>
              <a:t>Click to add subtitle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6227A2D5-6189-3922-DE9C-5D2D61FE3A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35136" y="4529002"/>
            <a:ext cx="3274483" cy="770465"/>
          </a:xfrm>
        </p:spPr>
        <p:txBody>
          <a:bodyPr tIns="90000" bIns="90000" anchor="b" anchorCtr="0">
            <a:noAutofit/>
          </a:bodyPr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3F998607-FC43-B69F-D09D-7B466E49B3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5136" y="5105400"/>
            <a:ext cx="3587784" cy="764117"/>
          </a:xfrm>
        </p:spPr>
        <p:txBody>
          <a:bodyPr tIns="90000" bIns="90000" anchor="t">
            <a:no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51">
            <a:extLst>
              <a:ext uri="{FF2B5EF4-FFF2-40B4-BE49-F238E27FC236}">
                <a16:creationId xmlns:a16="http://schemas.microsoft.com/office/drawing/2014/main" id="{23B56C87-44D4-975F-DD9D-840B5A9E98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5859" y="4529667"/>
            <a:ext cx="2888455" cy="770467"/>
          </a:xfrm>
        </p:spPr>
        <p:txBody>
          <a:bodyPr tIns="90000" bIns="90000" anchor="b" anchorCtr="0">
            <a:noAutofit/>
          </a:bodyPr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6" name="Title 48">
            <a:extLst>
              <a:ext uri="{FF2B5EF4-FFF2-40B4-BE49-F238E27FC236}">
                <a16:creationId xmlns:a16="http://schemas.microsoft.com/office/drawing/2014/main" id="{ED4AA89E-91CE-398B-8221-A7900574EF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7" name="Text Placeholder 53">
            <a:extLst>
              <a:ext uri="{FF2B5EF4-FFF2-40B4-BE49-F238E27FC236}">
                <a16:creationId xmlns:a16="http://schemas.microsoft.com/office/drawing/2014/main" id="{0228F4B9-DD29-B3A1-A198-7419EADDE5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5859" y="5105400"/>
            <a:ext cx="3274483" cy="764117"/>
          </a:xfrm>
        </p:spPr>
        <p:txBody>
          <a:bodyPr tIns="90000" bIns="90000">
            <a:noAutofit/>
          </a:bodyPr>
          <a:lstStyle>
            <a:lvl1pPr marL="0" marR="0" indent="-609585" algn="l" defTabSz="91433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867">
                <a:solidFill>
                  <a:schemeClr val="tx1"/>
                </a:solidFill>
              </a:defRPr>
            </a:lvl1pPr>
          </a:lstStyle>
          <a:p>
            <a:pPr marL="0" marR="0" lvl="0" indent="-609585" algn="l" defTabSz="91433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67" dirty="0"/>
              <a:t>Click to add subtitle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133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0E2F6A21-0C74-96FD-BFA7-F258B7966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F16DFE2-9B37-18A7-B3D7-6D1D445430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91629" y="1689933"/>
            <a:ext cx="2508400" cy="859600"/>
          </a:xfrm>
        </p:spPr>
        <p:txBody>
          <a:bodyPr tIns="90000" bIns="90000" anchor="b"/>
          <a:lstStyle>
            <a:lvl1pPr marL="0" indent="0" algn="ctr">
              <a:buNone/>
              <a:defRPr sz="2133" b="1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DCB422E-BB1A-97CD-61BB-9EC4BFCB2F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91468" y="4654799"/>
            <a:ext cx="2508400" cy="1483199"/>
          </a:xfrm>
        </p:spPr>
        <p:txBody>
          <a:bodyPr tIns="90000" bIns="90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</a:lstStyle>
          <a:p>
            <a:pPr lvl="0"/>
            <a:r>
              <a:rPr lang="en-US" sz="1867" dirty="0"/>
              <a:t>Click to add subtitle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76373EC-ED8F-C69F-4A31-51A19624B0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88301" y="4654799"/>
            <a:ext cx="2508400" cy="1483199"/>
          </a:xfrm>
        </p:spPr>
        <p:txBody>
          <a:bodyPr tIns="90000" bIns="90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</a:lstStyle>
          <a:p>
            <a:pPr lvl="0"/>
            <a:r>
              <a:rPr lang="en-US" sz="1867" dirty="0"/>
              <a:t>Click to add subtitle</a:t>
            </a:r>
            <a:endParaRPr lang="en-US" dirty="0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47E61E87-297A-C901-B87F-1F1018BC4D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94635" y="1689933"/>
            <a:ext cx="2508400" cy="859600"/>
          </a:xfrm>
        </p:spPr>
        <p:txBody>
          <a:bodyPr tIns="90000" bIns="90000" anchor="b"/>
          <a:lstStyle>
            <a:lvl1pPr marL="0" indent="0" algn="ctr">
              <a:buNone/>
              <a:defRPr sz="2133" b="1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D008E82-2EDC-CF73-4768-18C9F58B2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24148"/>
            <a:ext cx="10515600" cy="1325563"/>
          </a:xfr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4A8C06F0-C18A-C3EB-BA43-31CFBA3D23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8301" y="1689933"/>
            <a:ext cx="2508400" cy="859600"/>
          </a:xfrm>
        </p:spPr>
        <p:txBody>
          <a:bodyPr tIns="90000" bIns="90000" anchor="b"/>
          <a:lstStyle>
            <a:lvl1pPr marL="0" indent="0" algn="ctr">
              <a:buNone/>
              <a:defRPr sz="2133" b="1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1D0333D9-9455-0810-1D2F-96B947F83D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4635" y="4654799"/>
            <a:ext cx="2508400" cy="1483199"/>
          </a:xfrm>
        </p:spPr>
        <p:txBody>
          <a:bodyPr tIns="90000" bIns="90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</a:lstStyle>
          <a:p>
            <a:pPr lvl="0"/>
            <a:r>
              <a:rPr lang="en-US" sz="1867" dirty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05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ies /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720CDFF-6EC9-844B-694F-FFD9714D8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E5C0101A-136E-62D6-BBED-069830FBBA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6361" y="3080444"/>
            <a:ext cx="2504903" cy="661513"/>
          </a:xfrm>
        </p:spPr>
        <p:txBody>
          <a:bodyPr lIns="90000" tIns="90000" rIns="90000" bIns="90000" anchor="ctr">
            <a:noAutofit/>
          </a:bodyPr>
          <a:lstStyle>
            <a:lvl1pPr marL="0" indent="0" algn="ctr">
              <a:buNone/>
              <a:defRPr sz="1600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Title 48">
            <a:extLst>
              <a:ext uri="{FF2B5EF4-FFF2-40B4-BE49-F238E27FC236}">
                <a16:creationId xmlns:a16="http://schemas.microsoft.com/office/drawing/2014/main" id="{9E639A61-0CC6-1E75-4C5D-81366750F3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3CE0B-1029-3D08-1BEA-A0FFB68D89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29000" y="2190735"/>
            <a:ext cx="2934000" cy="1100667"/>
          </a:xfrm>
        </p:spPr>
        <p:txBody>
          <a:bodyPr tIns="90000" bIns="90000">
            <a:noAutofit/>
          </a:bodyPr>
          <a:lstStyle>
            <a:lvl2pPr marL="0" marR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33"/>
            </a:lvl2pPr>
          </a:lstStyle>
          <a:p>
            <a:pPr marL="0" marR="0" lvl="1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  <a:p>
            <a:pPr lvl="1"/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3411704-0A62-08A6-AFF1-7B44F36934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0932" y="2190735"/>
            <a:ext cx="2934000" cy="1100667"/>
          </a:xfrm>
        </p:spPr>
        <p:txBody>
          <a:bodyPr tIns="90000" bIns="90000">
            <a:noAutofit/>
          </a:bodyPr>
          <a:lstStyle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33"/>
            </a:lvl2pPr>
          </a:lstStyle>
          <a:p>
            <a:pPr lvl="1"/>
            <a:r>
              <a:rPr lang="en-US" dirty="0"/>
              <a:t>Click to add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B1D1D0D-A515-6E4F-6ED6-500425D534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7068" y="2190735"/>
            <a:ext cx="2934000" cy="1100667"/>
          </a:xfrm>
        </p:spPr>
        <p:txBody>
          <a:bodyPr tIns="90000" bIns="90000">
            <a:noAutofit/>
          </a:bodyPr>
          <a:lstStyle>
            <a:lvl2pPr marL="0" marR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33"/>
            </a:lvl2pPr>
          </a:lstStyle>
          <a:p>
            <a:pPr marL="0" marR="0" lvl="1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  <a:p>
            <a:pPr lvl="1"/>
            <a:endParaRPr lang="en-US" dirty="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C4287E2F-79C2-EBF5-9742-035D99293C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2818" y="3080444"/>
            <a:ext cx="2504903" cy="661513"/>
          </a:xfrm>
        </p:spPr>
        <p:txBody>
          <a:bodyPr lIns="90000" tIns="90000" rIns="90000" bIns="90000" anchor="ctr">
            <a:noAutofit/>
          </a:bodyPr>
          <a:lstStyle>
            <a:lvl1pPr marL="0" indent="0" algn="ctr">
              <a:buNone/>
              <a:defRPr sz="1600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9EDB6C09-CC38-7C45-8345-9833E34F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70887" y="3080444"/>
            <a:ext cx="2504903" cy="661513"/>
          </a:xfrm>
        </p:spPr>
        <p:txBody>
          <a:bodyPr lIns="90000" tIns="90000" rIns="90000" bIns="90000" anchor="ctr">
            <a:noAutofit/>
          </a:bodyPr>
          <a:lstStyle>
            <a:lvl1pPr marL="0" indent="0" algn="ctr">
              <a:buNone/>
              <a:defRPr sz="1600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7ACE3B03-3BE4-9573-0D52-BD95E7E18B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6361" y="5484009"/>
            <a:ext cx="2504903" cy="661513"/>
          </a:xfrm>
        </p:spPr>
        <p:txBody>
          <a:bodyPr lIns="90000" tIns="90000" rIns="90000" bIns="90000" anchor="ctr">
            <a:noAutofit/>
          </a:bodyPr>
          <a:lstStyle>
            <a:lvl1pPr marL="0" indent="0" algn="ctr">
              <a:buNone/>
              <a:defRPr sz="1600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5DF60F7-3AFD-C28D-7A3A-AA57D84C00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29000" y="4594300"/>
            <a:ext cx="2934000" cy="1100667"/>
          </a:xfrm>
        </p:spPr>
        <p:txBody>
          <a:bodyPr tIns="90000" bIns="90000">
            <a:noAutofit/>
          </a:bodyPr>
          <a:lstStyle>
            <a:lvl2pPr marL="0" marR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33"/>
            </a:lvl2pPr>
          </a:lstStyle>
          <a:p>
            <a:pPr marL="0" marR="0" lvl="1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  <a:p>
            <a:pPr lvl="1"/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9C8AF7A8-0C62-FC38-02F5-6065FF9790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932" y="4594300"/>
            <a:ext cx="2934000" cy="1100667"/>
          </a:xfrm>
        </p:spPr>
        <p:txBody>
          <a:bodyPr tIns="90000" bIns="90000">
            <a:noAutofit/>
          </a:bodyPr>
          <a:lstStyle>
            <a:lvl2pPr marL="0" marR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33"/>
            </a:lvl2pPr>
          </a:lstStyle>
          <a:p>
            <a:pPr marL="0" marR="0" lvl="1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  <a:p>
            <a:pPr lvl="1"/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A6A725F-0B65-2ACF-AA90-0F31028865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7068" y="4594300"/>
            <a:ext cx="2934000" cy="1100667"/>
          </a:xfrm>
        </p:spPr>
        <p:txBody>
          <a:bodyPr tIns="90000" bIns="90000">
            <a:noAutofit/>
          </a:bodyPr>
          <a:lstStyle>
            <a:lvl2pPr marL="0" marR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33"/>
            </a:lvl2pPr>
          </a:lstStyle>
          <a:p>
            <a:pPr marL="0" marR="0" lvl="1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  <a:p>
            <a:pPr lvl="1"/>
            <a:endParaRPr lang="en-US" dirty="0"/>
          </a:p>
        </p:txBody>
      </p:sp>
      <p:sp>
        <p:nvSpPr>
          <p:cNvPr id="21" name="Text Placeholder 41">
            <a:extLst>
              <a:ext uri="{FF2B5EF4-FFF2-40B4-BE49-F238E27FC236}">
                <a16:creationId xmlns:a16="http://schemas.microsoft.com/office/drawing/2014/main" id="{E16AECEB-3EDB-FF1E-E90F-8B5FF44CE0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52818" y="5484009"/>
            <a:ext cx="2504903" cy="661513"/>
          </a:xfrm>
        </p:spPr>
        <p:txBody>
          <a:bodyPr lIns="90000" tIns="90000" rIns="90000" bIns="90000" anchor="ctr">
            <a:noAutofit/>
          </a:bodyPr>
          <a:lstStyle>
            <a:lvl1pPr marL="0" indent="0" algn="ctr">
              <a:buNone/>
              <a:defRPr sz="1600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77086BE9-44F2-D90F-D46B-0696EF7F9B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0887" y="5484009"/>
            <a:ext cx="2504903" cy="661513"/>
          </a:xfrm>
        </p:spPr>
        <p:txBody>
          <a:bodyPr lIns="90000" tIns="90000" rIns="90000" bIns="90000" anchor="ctr">
            <a:noAutofit/>
          </a:bodyPr>
          <a:lstStyle>
            <a:lvl1pPr marL="0" indent="0" algn="ctr">
              <a:buNone/>
              <a:defRPr sz="1600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281416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C23A7CE-CC9A-7CB0-4114-7CB317BB62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199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v.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292EF4B-0FA0-4A89-F051-1F82824B1C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6A79B-409C-AB4E-AEC8-DFD1C0DE151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4" y="3059291"/>
            <a:ext cx="7705993" cy="2083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Contact Details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BA777F-4F60-77ED-3026-E3F8A647E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849" y="530245"/>
            <a:ext cx="3872000" cy="654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7E6FF1-AEF0-606E-F6C2-65B4635903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2849" y="5673334"/>
            <a:ext cx="2693200" cy="65442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97D34B5-658B-8616-A43D-FF44181E9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675429"/>
            <a:ext cx="10515600" cy="1172401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251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inal Slide v.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685A4E-DEB3-AF6C-624E-F12442AF9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27" y="0"/>
            <a:ext cx="12198627" cy="68617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1F084C-B21A-7848-8352-FE8A52F4B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675429"/>
            <a:ext cx="10515600" cy="1172401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Thanks!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6A79B-409C-AB4E-AEC8-DFD1C0DE151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4" y="3043239"/>
            <a:ext cx="7705993" cy="19016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Contact Links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157AE1-9CCC-90ED-4EBE-4D5FAA6E8C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850" y="524677"/>
            <a:ext cx="3872001" cy="6544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28F085-0B57-77DD-74D9-723870F5AE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5272" y="5673335"/>
            <a:ext cx="2699779" cy="65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4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1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slideLayout" Target="../slideLayouts/slideLayout97.xml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B335B-4C2C-824E-BB48-DAF34AA3B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39" y="1449388"/>
            <a:ext cx="11591924" cy="47513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EC1AEA-1D2E-044C-96E1-CAC668E4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" y="546369"/>
            <a:ext cx="11591924" cy="57916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22">
            <a:extLst>
              <a:ext uri="{FF2B5EF4-FFF2-40B4-BE49-F238E27FC236}">
                <a16:creationId xmlns:a16="http://schemas.microsoft.com/office/drawing/2014/main" id="{B3D8B85F-A06F-B14D-A5EA-3A8D2B18DC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rcRect t="19402" b="20038"/>
          <a:stretch/>
        </p:blipFill>
        <p:spPr>
          <a:xfrm>
            <a:off x="27055" y="141811"/>
            <a:ext cx="1671760" cy="3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8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270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33400" indent="-347663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68388" indent="-347663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9113" indent="-358775" algn="l" defTabSz="914400" rtl="0" eaLnBrk="1" latinLnBrk="0" hangingPunct="1">
        <a:lnSpc>
          <a:spcPct val="100000"/>
        </a:lnSpc>
        <a:spcBef>
          <a:spcPts val="1200"/>
        </a:spcBef>
        <a:buClr>
          <a:schemeClr val="accent5"/>
        </a:buClr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189">
          <p15:clr>
            <a:srgbClr val="F26B43"/>
          </p15:clr>
        </p15:guide>
        <p15:guide id="3" pos="7491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orient="horz" pos="709">
          <p15:clr>
            <a:srgbClr val="F26B43"/>
          </p15:clr>
        </p15:guide>
        <p15:guide id="6" pos="3749">
          <p15:clr>
            <a:srgbClr val="F26B43"/>
          </p15:clr>
        </p15:guide>
        <p15:guide id="7" pos="3931">
          <p15:clr>
            <a:srgbClr val="F26B43"/>
          </p15:clr>
        </p15:guide>
        <p15:guide id="9" orient="horz" pos="777">
          <p15:clr>
            <a:srgbClr val="F26B43"/>
          </p15:clr>
        </p15:guide>
        <p15:guide id="11" pos="551">
          <p15:clr>
            <a:srgbClr val="F26B43"/>
          </p15:clr>
        </p15:guide>
        <p15:guide id="12" pos="7129">
          <p15:clr>
            <a:srgbClr val="F26B43"/>
          </p15:clr>
        </p15:guide>
        <p15:guide id="13" pos="1504">
          <p15:clr>
            <a:srgbClr val="F26B43"/>
          </p15:clr>
        </p15:guide>
        <p15:guide id="14" orient="horz" pos="91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66E09F-2BF9-4B7C-9E24-2A9CD1758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8939C-16F4-4A79-BD20-2BBBE6EE1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5E34A-3487-472E-8E52-83E1F7DDA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581F6-A36F-46C8-B0E3-05BC56C24D67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80F0A-C02F-4DDC-8F9A-367D50F84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0ED97-A084-4EA5-A1A1-1C710A5F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42677-EBAD-4B07-B1EA-4D9365AFE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97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252CD-8B1D-CF44-A757-403D288A3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8094D3D-6824-5546-8D6D-84332F8C1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2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267" b="1" i="0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b="0" i="0" kern="1200" spc="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b="0" i="0" kern="1200" spc="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b="0" i="0" kern="1200" spc="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b="0" i="0" kern="1200" spc="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023C-F4A9-4F80-9058-844B5EE745D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758496" y="1696720"/>
            <a:ext cx="5940425" cy="2981289"/>
          </a:xfrm>
        </p:spPr>
        <p:txBody>
          <a:bodyPr/>
          <a:lstStyle/>
          <a:p>
            <a:r>
              <a:rPr lang="en-US" dirty="0"/>
              <a:t>All IP Webinar - Digital Social Care Alarms Update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February 2023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b="0" dirty="0"/>
              <a:t>Adrian Scaife</a:t>
            </a:r>
            <a:br>
              <a:rPr lang="en-US" b="0" dirty="0"/>
            </a:br>
            <a:r>
              <a:rPr lang="en-US" b="0" dirty="0"/>
              <a:t>Assure Business Development Manager 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0ED2D-A779-462E-8705-0104973EB6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758496" y="5748890"/>
            <a:ext cx="5940425" cy="1537394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Enabling you to move to a proactive, preventative approach to integrated care delivery</a:t>
            </a:r>
            <a:endParaRPr lang="en-US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endParaRPr lang="en-GB" b="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9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ABAD5BC-1262-4F8B-92EC-F2CACFBA20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5970" y="728382"/>
            <a:ext cx="9249336" cy="429093"/>
          </a:xfrm>
        </p:spPr>
        <p:txBody>
          <a:bodyPr/>
          <a:lstStyle/>
          <a:p>
            <a:pPr algn="l"/>
            <a:r>
              <a:rPr lang="en-GB" sz="2400" dirty="0">
                <a:solidFill>
                  <a:srgbClr val="4B112C"/>
                </a:solidFill>
                <a:latin typeface="Open Sans"/>
                <a:ea typeface="Open Sans"/>
                <a:cs typeface="Open Sans"/>
              </a:rPr>
              <a:t>Improving outcomes for all stakeholders 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9B522A-469E-4A91-9B2F-1D747DA70E3F}"/>
              </a:ext>
            </a:extLst>
          </p:cNvPr>
          <p:cNvSpPr/>
          <p:nvPr/>
        </p:nvSpPr>
        <p:spPr>
          <a:xfrm>
            <a:off x="6514473" y="1325563"/>
            <a:ext cx="5148262" cy="249674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D5F68F6-A51D-4585-949D-0FBC17634810}"/>
              </a:ext>
            </a:extLst>
          </p:cNvPr>
          <p:cNvSpPr/>
          <p:nvPr/>
        </p:nvSpPr>
        <p:spPr>
          <a:xfrm>
            <a:off x="6514473" y="4103837"/>
            <a:ext cx="5148262" cy="249674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Service Provider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services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Consumer focused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Opportunity for new services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Future proof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Simpler installation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engaged stakeholders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Greater integration with Commissioners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E6EAE01-6F53-4BA9-AAC2-3F1B84C79FEA}"/>
              </a:ext>
            </a:extLst>
          </p:cNvPr>
          <p:cNvSpPr/>
          <p:nvPr/>
        </p:nvSpPr>
        <p:spPr>
          <a:xfrm>
            <a:off x="629763" y="1325564"/>
            <a:ext cx="5148262" cy="249674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9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Family &amp; Friends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Positive reassurance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Alerts to changes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Early and pre-emptive interventions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Reassurance of alarm safety net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Provides confidence to continue with normal lifestyle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49438F-AC90-4A80-A402-72AEE56F8203}"/>
              </a:ext>
            </a:extLst>
          </p:cNvPr>
          <p:cNvSpPr/>
          <p:nvPr/>
        </p:nvSpPr>
        <p:spPr>
          <a:xfrm>
            <a:off x="629763" y="4103837"/>
            <a:ext cx="5148262" cy="250269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Care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assessment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 planning and review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Increased quality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Better use of resources and increased capacity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Preventative and integrated approach using strengths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7559833-310C-4D8D-914C-CE171A7F54D1}"/>
              </a:ext>
            </a:extLst>
          </p:cNvPr>
          <p:cNvSpPr/>
          <p:nvPr/>
        </p:nvSpPr>
        <p:spPr>
          <a:xfrm>
            <a:off x="4868339" y="2573933"/>
            <a:ext cx="2456067" cy="2456067"/>
          </a:xfrm>
          <a:prstGeom prst="ellipse">
            <a:avLst/>
          </a:prstGeom>
          <a:solidFill>
            <a:schemeClr val="accent3"/>
          </a:solidFill>
          <a:ln w="920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Confidence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Reassurance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Independence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A33809-B23B-43FB-9AA9-BE81A97E6932}"/>
              </a:ext>
            </a:extLst>
          </p:cNvPr>
          <p:cNvSpPr txBox="1"/>
          <p:nvPr/>
        </p:nvSpPr>
        <p:spPr>
          <a:xfrm>
            <a:off x="6999720" y="1475928"/>
            <a:ext cx="45172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Care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Avoiding hospital admissions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Enabling quicker hospital discharge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AHP’s in the community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Preventative and integrated approach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04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B1DDBA-8F52-C8DF-6F75-023405674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Proud to be a TSA Headline Sponsor 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865C5-39A1-012E-560A-4ABAA0DD76ED}"/>
              </a:ext>
            </a:extLst>
          </p:cNvPr>
          <p:cNvSpPr txBox="1"/>
          <p:nvPr/>
        </p:nvSpPr>
        <p:spPr>
          <a:xfrm>
            <a:off x="650996" y="2703066"/>
            <a:ext cx="37867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Join us at this industry leading two-day event dedicated to helping social care, housing, health and TEC professionals deliver proactive, preventative digital services.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C1EE52-084C-3112-1F95-B8340DF5F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20" y="1900425"/>
            <a:ext cx="6796284" cy="453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22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A6621-06A0-8E4A-8EBA-89A10BB2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4BA32-0CFD-6F4F-962F-825DC5034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4" y="3114679"/>
            <a:ext cx="7705993" cy="1901676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E: Adrian.Scaife@theaccessgroup.com</a:t>
            </a:r>
          </a:p>
          <a:p>
            <a:pPr lvl="0"/>
            <a:r>
              <a:rPr lang="en-GB" dirty="0"/>
              <a:t>T</a:t>
            </a:r>
            <a:r>
              <a:rPr lang="en-GB"/>
              <a:t>: 0743 528 3195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06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77FE88-F814-4A0E-0DAF-F90AA3C14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 of branding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BA9126-6143-3130-392B-4A8A91546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0"/>
            <a:ext cx="3250524" cy="1531284"/>
          </a:xfrm>
          <a:prstGeom prst="rect">
            <a:avLst/>
          </a:prstGeom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904D7293-A80A-9312-4AF2-F7AE7DBAF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32" y="2926080"/>
            <a:ext cx="6912429" cy="11612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24E357-720D-EB97-EDA0-D08C338D7F24}"/>
              </a:ext>
            </a:extLst>
          </p:cNvPr>
          <p:cNvSpPr txBox="1"/>
          <p:nvPr/>
        </p:nvSpPr>
        <p:spPr>
          <a:xfrm>
            <a:off x="3520668" y="3275891"/>
            <a:ext cx="11887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now 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162AA-483E-65E1-C99B-A8C90B4C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152" y="252183"/>
            <a:ext cx="11353800" cy="1325563"/>
          </a:xfrm>
        </p:spPr>
        <p:txBody>
          <a:bodyPr/>
          <a:lstStyle/>
          <a:p>
            <a:r>
              <a:rPr lang="en-GB" dirty="0"/>
              <a:t>Introducing Access Health, Support, and Care</a:t>
            </a:r>
            <a:endParaRPr lang="en-US" dirty="0"/>
          </a:p>
        </p:txBody>
      </p:sp>
      <p:sp>
        <p:nvSpPr>
          <p:cNvPr id="4" name="Text Placeholder 47">
            <a:extLst>
              <a:ext uri="{FF2B5EF4-FFF2-40B4-BE49-F238E27FC236}">
                <a16:creationId xmlns:a16="http://schemas.microsoft.com/office/drawing/2014/main" id="{45D775D3-6F7A-4A88-F13F-105C8FDEA462}"/>
              </a:ext>
            </a:extLst>
          </p:cNvPr>
          <p:cNvSpPr txBox="1">
            <a:spLocks/>
          </p:cNvSpPr>
          <p:nvPr/>
        </p:nvSpPr>
        <p:spPr>
          <a:xfrm>
            <a:off x="169874" y="1604098"/>
            <a:ext cx="4144893" cy="1868818"/>
          </a:xfrm>
          <a:prstGeom prst="snip1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190m+</a:t>
            </a:r>
          </a:p>
          <a:p>
            <a:pPr marL="1111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hours of home care managed per year</a:t>
            </a:r>
          </a:p>
          <a:p>
            <a:pPr marL="1111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25%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Social Care Hours in the UK managed</a:t>
            </a:r>
          </a:p>
        </p:txBody>
      </p:sp>
      <p:sp>
        <p:nvSpPr>
          <p:cNvPr id="5" name="Text Placeholder 47">
            <a:extLst>
              <a:ext uri="{FF2B5EF4-FFF2-40B4-BE49-F238E27FC236}">
                <a16:creationId xmlns:a16="http://schemas.microsoft.com/office/drawing/2014/main" id="{B9B02077-FB34-0712-6782-CAC24199EA92}"/>
              </a:ext>
            </a:extLst>
          </p:cNvPr>
          <p:cNvSpPr txBox="1">
            <a:spLocks/>
          </p:cNvSpPr>
          <p:nvPr/>
        </p:nvSpPr>
        <p:spPr>
          <a:xfrm>
            <a:off x="169874" y="3599151"/>
            <a:ext cx="2760223" cy="1812347"/>
          </a:xfrm>
          <a:prstGeom prst="snip1Rect">
            <a:avLst/>
          </a:prstGeom>
          <a:solidFill>
            <a:srgbClr val="FFFFFF">
              <a:alpha val="80000"/>
            </a:srgbClr>
          </a:solidFill>
        </p:spPr>
        <p:txBody>
          <a:bodyPr lIns="90000" tIns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600,000+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 recipients of care managed by HSC software</a:t>
            </a:r>
          </a:p>
        </p:txBody>
      </p:sp>
      <p:sp>
        <p:nvSpPr>
          <p:cNvPr id="6" name="Text Placeholder 47">
            <a:extLst>
              <a:ext uri="{FF2B5EF4-FFF2-40B4-BE49-F238E27FC236}">
                <a16:creationId xmlns:a16="http://schemas.microsoft.com/office/drawing/2014/main" id="{2E952547-96B9-F12F-A27B-A05AD982683C}"/>
              </a:ext>
            </a:extLst>
          </p:cNvPr>
          <p:cNvSpPr txBox="1">
            <a:spLocks/>
          </p:cNvSpPr>
          <p:nvPr/>
        </p:nvSpPr>
        <p:spPr>
          <a:xfrm>
            <a:off x="169874" y="5507617"/>
            <a:ext cx="2623912" cy="1163922"/>
          </a:xfrm>
          <a:prstGeom prst="snip1Rect">
            <a:avLst/>
          </a:prstGeom>
          <a:solidFill>
            <a:srgbClr val="FFFFFF">
              <a:alpha val="80000"/>
            </a:srgbClr>
          </a:solidFill>
        </p:spPr>
        <p:txBody>
          <a:bodyPr lIns="90000" tIns="0" numCol="2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Planner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Webroster</a:t>
            </a:r>
            <a:endParaRPr kumimoji="0" lang="en-GB" sz="1200" b="0" i="0" u="none" strike="noStrike" kern="1200" cap="none" spc="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 Planning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 Compliance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2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Meds </a:t>
            </a:r>
            <a:r>
              <a:rPr kumimoji="0" lang="en-GB" sz="12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EarlyPay</a:t>
            </a:r>
            <a:r>
              <a:rPr kumimoji="0" lang="en-GB" sz="12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LMS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 and Clinical</a:t>
            </a:r>
          </a:p>
        </p:txBody>
      </p:sp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67E1946A-227C-27F0-1D4C-93F6F4E3C4D3}"/>
              </a:ext>
            </a:extLst>
          </p:cNvPr>
          <p:cNvSpPr txBox="1">
            <a:spLocks/>
          </p:cNvSpPr>
          <p:nvPr/>
        </p:nvSpPr>
        <p:spPr>
          <a:xfrm>
            <a:off x="3114946" y="5508514"/>
            <a:ext cx="3576052" cy="1163025"/>
          </a:xfrm>
          <a:prstGeom prst="snip1Rect">
            <a:avLst/>
          </a:prstGeom>
          <a:solidFill>
            <a:srgbClr val="FFFFFF">
              <a:alpha val="80000"/>
            </a:srgbClr>
          </a:solidFill>
        </p:spPr>
        <p:txBody>
          <a:bodyPr lIns="90000" tIns="0" numCol="2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PAMMS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Mosaic Case Management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Synergy Education Case Management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Core+ Youth Services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Elemental Social Prescribing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 Commissioning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Assure</a:t>
            </a:r>
          </a:p>
        </p:txBody>
      </p:sp>
      <p:sp>
        <p:nvSpPr>
          <p:cNvPr id="8" name="Text Placeholder 47">
            <a:extLst>
              <a:ext uri="{FF2B5EF4-FFF2-40B4-BE49-F238E27FC236}">
                <a16:creationId xmlns:a16="http://schemas.microsoft.com/office/drawing/2014/main" id="{04C23333-28A1-9D69-3FB6-3C68BF0EF8EF}"/>
              </a:ext>
            </a:extLst>
          </p:cNvPr>
          <p:cNvSpPr txBox="1">
            <a:spLocks/>
          </p:cNvSpPr>
          <p:nvPr/>
        </p:nvSpPr>
        <p:spPr>
          <a:xfrm>
            <a:off x="7012158" y="5507616"/>
            <a:ext cx="2825295" cy="1163025"/>
          </a:xfrm>
          <a:prstGeom prst="snip1Rect">
            <a:avLst/>
          </a:prstGeom>
          <a:solidFill>
            <a:srgbClr val="FFFFFF">
              <a:alpha val="80000"/>
            </a:srgbClr>
          </a:solidFill>
        </p:spPr>
        <p:txBody>
          <a:bodyPr lIns="90000" tIns="0" numCol="2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Rio EPR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Patient Flow Manager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Oceano PAS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Integration Hub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Elemental Social Prescribing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Commissioning</a:t>
            </a:r>
          </a:p>
        </p:txBody>
      </p:sp>
      <p:sp>
        <p:nvSpPr>
          <p:cNvPr id="9" name="Text Placeholder 47">
            <a:extLst>
              <a:ext uri="{FF2B5EF4-FFF2-40B4-BE49-F238E27FC236}">
                <a16:creationId xmlns:a16="http://schemas.microsoft.com/office/drawing/2014/main" id="{6F42ECD0-12DD-38ED-F6B4-0E1665F9BBE3}"/>
              </a:ext>
            </a:extLst>
          </p:cNvPr>
          <p:cNvSpPr txBox="1">
            <a:spLocks/>
          </p:cNvSpPr>
          <p:nvPr/>
        </p:nvSpPr>
        <p:spPr>
          <a:xfrm>
            <a:off x="4683365" y="1577746"/>
            <a:ext cx="2305190" cy="1868818"/>
          </a:xfrm>
          <a:prstGeom prst="snip1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45+</a:t>
            </a:r>
          </a:p>
          <a:p>
            <a:pPr marL="11113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NHS Trusts and Organisations using healthcare solutions</a:t>
            </a:r>
          </a:p>
          <a:p>
            <a:pPr marL="11113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173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700" b="1" i="0" u="none" strike="noStrike" kern="1200" cap="none" spc="0" normalizeH="0" baseline="0" noProof="0" dirty="0">
                <a:ln>
                  <a:noFill/>
                </a:ln>
                <a:solidFill>
                  <a:srgbClr val="E5173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25%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173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more than one product</a:t>
            </a:r>
          </a:p>
          <a:p>
            <a:pPr marL="1111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C494CBD1-F9EA-02DA-7681-BE11260CDFA6}"/>
              </a:ext>
            </a:extLst>
          </p:cNvPr>
          <p:cNvSpPr txBox="1">
            <a:spLocks/>
          </p:cNvSpPr>
          <p:nvPr/>
        </p:nvSpPr>
        <p:spPr>
          <a:xfrm>
            <a:off x="3161702" y="3599151"/>
            <a:ext cx="3800270" cy="1799398"/>
          </a:xfrm>
          <a:prstGeom prst="snip1Rect">
            <a:avLst/>
          </a:prstGeom>
          <a:solidFill>
            <a:srgbClr val="FFFFFF">
              <a:alpha val="80000"/>
            </a:srgbClr>
          </a:solidFill>
        </p:spPr>
        <p:txBody>
          <a:bodyPr lIns="90000" tIns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20" normalizeH="0" baseline="0" noProof="0" dirty="0">
                <a:ln>
                  <a:noFill/>
                </a:ln>
                <a:solidFill>
                  <a:srgbClr val="E5173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26,000+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GPs, Nurses, Practice Managers, housing officers local govt workers and social workers making and managing social prescribing referrals </a:t>
            </a:r>
          </a:p>
        </p:txBody>
      </p:sp>
      <p:sp>
        <p:nvSpPr>
          <p:cNvPr id="12" name="Text Placeholder 47">
            <a:extLst>
              <a:ext uri="{FF2B5EF4-FFF2-40B4-BE49-F238E27FC236}">
                <a16:creationId xmlns:a16="http://schemas.microsoft.com/office/drawing/2014/main" id="{72B27A41-2E6C-670B-8024-9CD670FCFFEE}"/>
              </a:ext>
            </a:extLst>
          </p:cNvPr>
          <p:cNvSpPr txBox="1">
            <a:spLocks/>
          </p:cNvSpPr>
          <p:nvPr/>
        </p:nvSpPr>
        <p:spPr>
          <a:xfrm>
            <a:off x="9837453" y="1890957"/>
            <a:ext cx="2184492" cy="1242396"/>
          </a:xfrm>
          <a:prstGeom prst="snip1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E5173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170+</a:t>
            </a:r>
          </a:p>
          <a:p>
            <a:pPr marL="1111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Authorities </a:t>
            </a:r>
          </a:p>
        </p:txBody>
      </p:sp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B95FBABD-C3B3-5EE7-2A4D-6261C1E82B95}"/>
              </a:ext>
            </a:extLst>
          </p:cNvPr>
          <p:cNvSpPr txBox="1">
            <a:spLocks/>
          </p:cNvSpPr>
          <p:nvPr/>
        </p:nvSpPr>
        <p:spPr>
          <a:xfrm>
            <a:off x="7163847" y="1604098"/>
            <a:ext cx="2498314" cy="1868818"/>
          </a:xfrm>
          <a:prstGeom prst="snip1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defPPr>
              <a:defRPr lang="en-US"/>
            </a:defPPr>
            <a:lvl1pPr marL="11113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11113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Nearly </a:t>
            </a:r>
            <a:r>
              <a:rPr kumimoji="0" lang="en-GB" sz="3800" b="1" i="0" u="none" strike="noStrike" kern="0" cap="none" spc="0" normalizeH="0" baseline="0" noProof="0" dirty="0">
                <a:ln>
                  <a:noFill/>
                </a:ln>
                <a:solidFill>
                  <a:srgbClr val="E5173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70%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our NHS customers rated ‘Good’ or ‘Outstanding’ in CQC</a:t>
            </a:r>
          </a:p>
        </p:txBody>
      </p:sp>
      <p:sp>
        <p:nvSpPr>
          <p:cNvPr id="14" name="Text Placeholder 47">
            <a:extLst>
              <a:ext uri="{FF2B5EF4-FFF2-40B4-BE49-F238E27FC236}">
                <a16:creationId xmlns:a16="http://schemas.microsoft.com/office/drawing/2014/main" id="{AFD854F6-D3F9-C5DE-9D26-4BCC4BC6C5CA}"/>
              </a:ext>
            </a:extLst>
          </p:cNvPr>
          <p:cNvSpPr txBox="1">
            <a:spLocks/>
          </p:cNvSpPr>
          <p:nvPr/>
        </p:nvSpPr>
        <p:spPr>
          <a:xfrm>
            <a:off x="7155581" y="3599151"/>
            <a:ext cx="3114920" cy="1799398"/>
          </a:xfrm>
          <a:prstGeom prst="snip1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defPPr>
              <a:defRPr lang="en-US"/>
            </a:defPPr>
            <a:lvl1pPr marL="11113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11113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E5173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£327m+</a:t>
            </a:r>
            <a:b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processed between local authorities and providers via our portal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6628A365-2F55-C2C8-E697-4ECE3485A3AF}"/>
              </a:ext>
            </a:extLst>
          </p:cNvPr>
          <p:cNvSpPr txBox="1">
            <a:spLocks/>
          </p:cNvSpPr>
          <p:nvPr/>
        </p:nvSpPr>
        <p:spPr>
          <a:xfrm>
            <a:off x="10351600" y="3599184"/>
            <a:ext cx="1751625" cy="1799365"/>
          </a:xfrm>
          <a:prstGeom prst="snip1Rect">
            <a:avLst/>
          </a:prstGeom>
          <a:solidFill>
            <a:schemeClr val="bg1">
              <a:alpha val="80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25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Open Sans"/>
              <a:ea typeface="Open Sans"/>
              <a:cs typeface="Open Sans"/>
            </a:endParaRPr>
          </a:p>
          <a:p>
            <a:pPr marL="10795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year's experience in care</a:t>
            </a:r>
          </a:p>
        </p:txBody>
      </p:sp>
    </p:spTree>
    <p:extLst>
      <p:ext uri="{BB962C8B-B14F-4D97-AF65-F5344CB8AC3E}">
        <p14:creationId xmlns:p14="http://schemas.microsoft.com/office/powerpoint/2010/main" val="1801668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0328CF-9B75-6698-C80D-ED10DFCEA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7" y="1326516"/>
            <a:ext cx="11591924" cy="553942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Person centred </a:t>
            </a:r>
            <a:r>
              <a:rPr lang="en-GB" sz="2200" b="0" dirty="0"/>
              <a:t>– “we see the person not the patient” and increasingly holistic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Outcomes</a:t>
            </a:r>
            <a:r>
              <a:rPr lang="en-GB" sz="2200" b="0" dirty="0"/>
              <a:t> focussed benefits for </a:t>
            </a:r>
            <a:r>
              <a:rPr lang="en-GB" sz="2200" dirty="0"/>
              <a:t>all</a:t>
            </a:r>
            <a:r>
              <a:rPr lang="en-GB" sz="2200" b="0" dirty="0"/>
              <a:t> stakeholders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Integration</a:t>
            </a:r>
            <a:r>
              <a:rPr lang="en-US" sz="2200" b="0" dirty="0"/>
              <a:t> increasingly seen as fundamental to a sustainable future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b="0" dirty="0"/>
              <a:t>Increased focus on the </a:t>
            </a:r>
            <a:r>
              <a:rPr lang="en-GB" sz="2200" dirty="0"/>
              <a:t>home</a:t>
            </a:r>
            <a:r>
              <a:rPr lang="en-GB" sz="2200" b="0" dirty="0"/>
              <a:t>- lowest cost centre for the delivery of care and support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0" dirty="0"/>
              <a:t>The power of </a:t>
            </a:r>
            <a:r>
              <a:rPr lang="en-US" sz="2200" dirty="0"/>
              <a:t>Communities</a:t>
            </a:r>
            <a:r>
              <a:rPr lang="en-US" sz="2200" b="0" dirty="0"/>
              <a:t> is increasingly seen as an asset/adding value. </a:t>
            </a:r>
            <a:endParaRPr lang="en-GB" sz="2200" b="0" dirty="0"/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Need/Demand </a:t>
            </a:r>
            <a:r>
              <a:rPr lang="en-GB" sz="2200" b="0" dirty="0"/>
              <a:t>is increasing – statutory services as a safety net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Capacity</a:t>
            </a:r>
            <a:r>
              <a:rPr lang="en-GB" sz="2200" b="0" dirty="0"/>
              <a:t> – people and financial resources are constrained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Digital transformation </a:t>
            </a:r>
            <a:r>
              <a:rPr lang="en-GB" sz="2200" b="0" dirty="0"/>
              <a:t>is changing what is possible.</a:t>
            </a:r>
            <a:r>
              <a:rPr lang="en-GB" sz="2200" b="0" i="1" dirty="0"/>
              <a:t> </a:t>
            </a:r>
            <a:r>
              <a:rPr lang="en-GB" sz="2200" b="0" dirty="0"/>
              <a:t>and the </a:t>
            </a:r>
            <a:r>
              <a:rPr lang="en-GB" sz="2200" dirty="0"/>
              <a:t>pace</a:t>
            </a:r>
            <a:r>
              <a:rPr lang="en-GB" sz="2200" b="0" dirty="0"/>
              <a:t> is increasing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b="0" dirty="0"/>
              <a:t>Increasing focus on </a:t>
            </a:r>
            <a:r>
              <a:rPr lang="en-GB" sz="2200" dirty="0"/>
              <a:t>prevention</a:t>
            </a:r>
            <a:r>
              <a:rPr lang="en-GB" sz="2200" b="0" dirty="0"/>
              <a:t>, “upstream interventions”, social determinants of health and population health management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b="0" dirty="0"/>
              <a:t>Increasing need recognised for </a:t>
            </a:r>
            <a:r>
              <a:rPr lang="en-GB" sz="2200" dirty="0"/>
              <a:t>collaboration and partnership </a:t>
            </a:r>
            <a:r>
              <a:rPr lang="en-GB" sz="2200" b="0" dirty="0"/>
              <a:t>to make it happen  – co-creation and co-transformation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4F75DE-F22B-C253-24BD-5516662BD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Where is Technology Enabled Care going? Top 10 Key drivers of change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078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05C53-8C42-4FB3-B9B7-48FBAEF91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0" y="632838"/>
            <a:ext cx="11591924" cy="579169"/>
          </a:xfrm>
        </p:spPr>
        <p:txBody>
          <a:bodyPr/>
          <a:lstStyle/>
          <a:p>
            <a:r>
              <a:rPr lang="en-GB" sz="2400" dirty="0"/>
              <a:t>The analogue to digital transition, while important is not driving change on its own, it can be used as an enabler for change! </a:t>
            </a:r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051EC9-DFA6-4BA0-9A74-9372D4C175E5}"/>
              </a:ext>
            </a:extLst>
          </p:cNvPr>
          <p:cNvSpPr/>
          <p:nvPr/>
        </p:nvSpPr>
        <p:spPr>
          <a:xfrm>
            <a:off x="455818" y="1712260"/>
            <a:ext cx="5031703" cy="77352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FFFFFF"/>
                </a:solidFill>
                <a:latin typeface="Open Sans"/>
                <a:ea typeface="Open Sans"/>
                <a:cs typeface="Calibri"/>
              </a:rPr>
              <a:t>Analogue or D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Calibri"/>
              </a:rPr>
              <a:t>igital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Calibri"/>
              </a:rPr>
              <a:t> veneer telecare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FFFFFF"/>
                </a:solidFill>
                <a:latin typeface="Open Sans"/>
                <a:ea typeface="Open Sans"/>
                <a:cs typeface="Calibri"/>
              </a:rPr>
              <a:t>More of the same!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4261606-1C6E-4A4A-8425-CA6050585969}"/>
              </a:ext>
            </a:extLst>
          </p:cNvPr>
          <p:cNvSpPr/>
          <p:nvPr/>
        </p:nvSpPr>
        <p:spPr>
          <a:xfrm>
            <a:off x="6232449" y="1712260"/>
            <a:ext cx="5031703" cy="77352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Calibri"/>
              </a:rPr>
              <a:t>Access Assure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4F114-CC47-4036-88B4-65CD7CF2C1F7}"/>
              </a:ext>
            </a:extLst>
          </p:cNvPr>
          <p:cNvSpPr txBox="1"/>
          <p:nvPr/>
        </p:nvSpPr>
        <p:spPr>
          <a:xfrm>
            <a:off x="286870" y="2504494"/>
            <a:ext cx="5723963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Reactive only (alarm)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Intervene to minimise consequences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Business friendly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Mainly professional staff involvement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No use of data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Analogue or digital connectivity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Only social alarm frequency devices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Deficits model of Care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Closed and proprietary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Equipment based model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Discrete service models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F6B93F-95ED-4237-BD4B-CE8DAB3A1B13}"/>
              </a:ext>
            </a:extLst>
          </p:cNvPr>
          <p:cNvSpPr txBox="1"/>
          <p:nvPr/>
        </p:nvSpPr>
        <p:spPr>
          <a:xfrm>
            <a:off x="6158753" y="2454067"/>
            <a:ext cx="5869639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Proactive and reactive (alarms &amp;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alerts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)</a:t>
            </a: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Intervene to prevent event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Consumer friendly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Expand circle of care – family &amp; friends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Insight derived from data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Digital first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Social alarm, IoT and BT devices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Strengths based model of care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Open &amp; Interoperable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Services based model of care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Integrated service model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902D6A6-FB96-4BC9-AD1E-FB1DE5B9A98E}"/>
              </a:ext>
            </a:extLst>
          </p:cNvPr>
          <p:cNvSpPr/>
          <p:nvPr/>
        </p:nvSpPr>
        <p:spPr>
          <a:xfrm>
            <a:off x="5148807" y="4510299"/>
            <a:ext cx="1081404" cy="338956"/>
          </a:xfrm>
          <a:prstGeom prst="rightArrow">
            <a:avLst>
              <a:gd name="adj1" fmla="val 26415"/>
              <a:gd name="adj2" fmla="val 130582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9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79260F-B1AC-F1DF-3F2D-7079F9114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8" y="1449388"/>
            <a:ext cx="5651499" cy="5408612"/>
          </a:xfrm>
        </p:spPr>
        <p:txBody>
          <a:bodyPr/>
          <a:lstStyle/>
          <a:p>
            <a:pPr algn="ctr"/>
            <a:r>
              <a:rPr lang="en-US" dirty="0"/>
              <a:t>Shift from slow moving market environment  to one that is evolving quickly </a:t>
            </a:r>
          </a:p>
          <a:p>
            <a:r>
              <a:rPr lang="en-US" dirty="0"/>
              <a:t>Evolving care models </a:t>
            </a:r>
            <a:r>
              <a:rPr lang="en-US" b="0" dirty="0"/>
              <a:t>e.g., shift to proactive, preventative services, growing use of Virtual wards</a:t>
            </a:r>
          </a:p>
          <a:p>
            <a:r>
              <a:rPr lang="en-GB" dirty="0"/>
              <a:t>Technolog</a:t>
            </a:r>
            <a:r>
              <a:rPr lang="en-GB" b="0" dirty="0"/>
              <a:t>y will continue to change e.g., how important is Bluetooth on a social alarm device today, next year? </a:t>
            </a:r>
          </a:p>
          <a:p>
            <a:r>
              <a:rPr lang="en-GB" dirty="0"/>
              <a:t>Pace of change </a:t>
            </a:r>
            <a:r>
              <a:rPr lang="en-GB" b="0" dirty="0"/>
              <a:t>will be quicker- expect regular firmware updates plus shorter hardware cycles e.g., how often do you change your mobile phone? </a:t>
            </a:r>
          </a:p>
          <a:p>
            <a:r>
              <a:rPr lang="en-GB" u="sng" dirty="0"/>
              <a:t>Creates new challenges </a:t>
            </a:r>
          </a:p>
          <a:p>
            <a:r>
              <a:rPr lang="en-GB" b="0" dirty="0"/>
              <a:t>How do you avoid buying technology that is quickly superseded? </a:t>
            </a:r>
          </a:p>
          <a:p>
            <a:r>
              <a:rPr lang="en-US" b="0" dirty="0"/>
              <a:t>How do you procure technology that remains fit for purpose and not get left behind? </a:t>
            </a:r>
            <a:endParaRPr lang="en-GB" b="0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1F359-9D6C-BB36-2111-59EE2D3C1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1537" y="1205548"/>
            <a:ext cx="6169343" cy="5408612"/>
          </a:xfrm>
        </p:spPr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We are providing an innovative new way to consume technology enabled care services </a:t>
            </a:r>
          </a:p>
          <a:p>
            <a:r>
              <a:rPr lang="en-GB" b="0" dirty="0"/>
              <a:t>Monthly</a:t>
            </a:r>
            <a:r>
              <a:rPr lang="en-GB" dirty="0"/>
              <a:t> rental subscription model</a:t>
            </a:r>
            <a:r>
              <a:rPr lang="en-GB" b="0" dirty="0"/>
              <a:t> (hardware and services) over an agreed term. (annual or multi year payments) </a:t>
            </a:r>
          </a:p>
          <a:p>
            <a:r>
              <a:rPr lang="en-GB" b="0" dirty="0"/>
              <a:t>If your needs change then </a:t>
            </a:r>
            <a:r>
              <a:rPr lang="en-GB" dirty="0"/>
              <a:t>upgrade</a:t>
            </a:r>
            <a:r>
              <a:rPr lang="en-GB" b="0" dirty="0"/>
              <a:t> during term of agreement. </a:t>
            </a:r>
          </a:p>
          <a:p>
            <a:r>
              <a:rPr lang="en-GB" b="0" dirty="0"/>
              <a:t>At end of term </a:t>
            </a:r>
            <a:r>
              <a:rPr lang="en-GB" dirty="0"/>
              <a:t>Renew</a:t>
            </a:r>
            <a:r>
              <a:rPr lang="en-GB" b="0" dirty="0"/>
              <a:t>- refresh hardware and services to latest models or </a:t>
            </a:r>
            <a:r>
              <a:rPr lang="en-GB" dirty="0"/>
              <a:t>Extend </a:t>
            </a:r>
            <a:r>
              <a:rPr lang="en-GB" b="0" dirty="0"/>
              <a:t>– keep existing hardware and continue service subscription  (Think mobile phone!) </a:t>
            </a:r>
          </a:p>
          <a:p>
            <a:r>
              <a:rPr lang="en-GB" dirty="0">
                <a:solidFill>
                  <a:srgbClr val="C00000"/>
                </a:solidFill>
              </a:rPr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</a:rPr>
              <a:t>Always providing most appropriate services for current needs.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</a:rPr>
              <a:t>Mitigates risk of being left with superseded legacy hardware and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</a:rPr>
              <a:t>Lower total cost of ownership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8EAE2B-1DA3-39E1-857B-E54A62FD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790099"/>
            <a:ext cx="11591924" cy="830898"/>
          </a:xfrm>
        </p:spPr>
        <p:txBody>
          <a:bodyPr/>
          <a:lstStyle/>
          <a:p>
            <a:r>
              <a:rPr lang="en-GB" sz="2400" dirty="0"/>
              <a:t>Innovation and Procurement:</a:t>
            </a:r>
            <a:r>
              <a:rPr lang="en-US" sz="2400" dirty="0"/>
              <a:t>The digital world will not be the same as the analogue world!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994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662D6D0-02F5-0189-DE48-85F86F91B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751451"/>
            <a:ext cx="4733925" cy="414726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0ACE5D-DD85-F32D-83D1-78DD3B18D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Access Home Hub hardware capabilities 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B08BE-5C9E-475D-2889-28EBE60F099E}"/>
              </a:ext>
            </a:extLst>
          </p:cNvPr>
          <p:cNvSpPr txBox="1"/>
          <p:nvPr/>
        </p:nvSpPr>
        <p:spPr>
          <a:xfrm>
            <a:off x="5923280" y="1473634"/>
            <a:ext cx="5369241" cy="54476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Connects to </a:t>
            </a:r>
          </a:p>
          <a:p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Alarm devices using 869MHz.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devices using Zigbee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devices using Bluetooth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RFID reader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4G cellular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6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4943918-8530-DE11-A33F-6E7C30F65D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300565"/>
              </p:ext>
            </p:extLst>
          </p:nvPr>
        </p:nvGraphicFramePr>
        <p:xfrm>
          <a:off x="300037" y="1551671"/>
          <a:ext cx="11591924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981">
                  <a:extLst>
                    <a:ext uri="{9D8B030D-6E8A-4147-A177-3AD203B41FA5}">
                      <a16:colId xmlns:a16="http://schemas.microsoft.com/office/drawing/2014/main" val="6251258"/>
                    </a:ext>
                  </a:extLst>
                </a:gridCol>
                <a:gridCol w="2897981">
                  <a:extLst>
                    <a:ext uri="{9D8B030D-6E8A-4147-A177-3AD203B41FA5}">
                      <a16:colId xmlns:a16="http://schemas.microsoft.com/office/drawing/2014/main" val="3276526474"/>
                    </a:ext>
                  </a:extLst>
                </a:gridCol>
                <a:gridCol w="3606801">
                  <a:extLst>
                    <a:ext uri="{9D8B030D-6E8A-4147-A177-3AD203B41FA5}">
                      <a16:colId xmlns:a16="http://schemas.microsoft.com/office/drawing/2014/main" val="2253309473"/>
                    </a:ext>
                  </a:extLst>
                </a:gridCol>
                <a:gridCol w="2189161">
                  <a:extLst>
                    <a:ext uri="{9D8B030D-6E8A-4147-A177-3AD203B41FA5}">
                      <a16:colId xmlns:a16="http://schemas.microsoft.com/office/drawing/2014/main" val="1434527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Service </a:t>
                      </a:r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Harware</a:t>
                      </a:r>
                      <a:r>
                        <a:rPr lang="en-GB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Services </a:t>
                      </a:r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Other options </a:t>
                      </a:r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535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Protect </a:t>
                      </a:r>
                      <a:r>
                        <a:rPr lang="en-GB" sz="1800" b="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(alarm services)</a:t>
                      </a:r>
                      <a:endParaRPr lang="en-US" sz="1800" b="1" baseline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Hub and pendant with optional telecare devices </a:t>
                      </a:r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Alarms delivered to ARC</a:t>
                      </a:r>
                    </a:p>
                    <a:p>
                      <a:r>
                        <a:rPr lang="en-GB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Platform</a:t>
                      </a:r>
                    </a:p>
                    <a:p>
                      <a:r>
                        <a:rPr lang="en-GB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App</a:t>
                      </a:r>
                    </a:p>
                    <a:p>
                      <a:r>
                        <a:rPr lang="en-GB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Cellular connectivity</a:t>
                      </a:r>
                    </a:p>
                    <a:p>
                      <a:r>
                        <a:rPr lang="en-GB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Hardware warranty</a:t>
                      </a:r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GB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Additional benefits include enhanced levels of support and training. </a:t>
                      </a:r>
                    </a:p>
                    <a:p>
                      <a:r>
                        <a:rPr lang="en-GB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Flexpoints </a:t>
                      </a:r>
                    </a:p>
                    <a:p>
                      <a:endParaRPr lang="en-GB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4640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Prevent </a:t>
                      </a:r>
                      <a:r>
                        <a:rPr lang="en-GB" sz="1800" b="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(activity services)</a:t>
                      </a:r>
                      <a:endParaRPr lang="en-US" sz="1800" b="0" baseline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Hub and activity sensors </a:t>
                      </a:r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Alerts and Smart Alerts </a:t>
                      </a:r>
                    </a:p>
                    <a:p>
                      <a:r>
                        <a:rPr lang="en-GB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Platform</a:t>
                      </a:r>
                    </a:p>
                    <a:p>
                      <a:r>
                        <a:rPr lang="en-GB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App</a:t>
                      </a:r>
                    </a:p>
                    <a:p>
                      <a:r>
                        <a:rPr lang="en-GB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Cellular connectivity</a:t>
                      </a:r>
                    </a:p>
                    <a:p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Hardware warranty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026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Predict </a:t>
                      </a:r>
                      <a:r>
                        <a:rPr lang="en-GB" sz="1800" b="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(both activity and alarm services) </a:t>
                      </a:r>
                      <a:endParaRPr lang="en-US" sz="1800" b="0" baseline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Hub, pendant, optional telecare sensors, and activity sensors </a:t>
                      </a:r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Alarms delivered to ARC</a:t>
                      </a:r>
                    </a:p>
                    <a:p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Alerts and Smart Alerts </a:t>
                      </a:r>
                    </a:p>
                    <a:p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Platform</a:t>
                      </a:r>
                    </a:p>
                    <a:p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App</a:t>
                      </a:r>
                    </a:p>
                    <a:p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Cellular connectivity</a:t>
                      </a:r>
                    </a:p>
                    <a:p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Hardware warranty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24846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B2CF297-2122-5286-627D-98A13A57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Service models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0699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30487B-A3C9-26F4-285C-296219ED0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7" y="1744028"/>
            <a:ext cx="5369241" cy="475138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0" dirty="0">
                <a:solidFill>
                  <a:schemeClr val="tx1"/>
                </a:solidFill>
              </a:rPr>
              <a:t>Alarm signalling using Cenelec (TS 50134-9) and Scaip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0" dirty="0">
                <a:solidFill>
                  <a:schemeClr val="tx1"/>
                </a:solidFill>
              </a:rPr>
              <a:t>Compatible with Enovation UMO monitoring centres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0" dirty="0">
                <a:solidFill>
                  <a:schemeClr val="tx1"/>
                </a:solidFill>
              </a:rPr>
              <a:t>Volume in active use connected to ARCs in 100’s, moving to 1,000’s this year. 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979DAE-8CCA-7708-CB1C-226F2EE4E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Alarm signalling   </a:t>
            </a:r>
            <a:endParaRPr lang="en-US" sz="2400" dirty="0"/>
          </a:p>
        </p:txBody>
      </p:sp>
      <p:pic>
        <p:nvPicPr>
          <p:cNvPr id="11" name="Picture 10" descr="A picture containing text, compact disk&#10;&#10;Description automatically generated">
            <a:extLst>
              <a:ext uri="{FF2B5EF4-FFF2-40B4-BE49-F238E27FC236}">
                <a16:creationId xmlns:a16="http://schemas.microsoft.com/office/drawing/2014/main" id="{51AAC10C-83F1-7B86-0DD9-FC11B575C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4" y="1744028"/>
            <a:ext cx="5142463" cy="45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379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ccess 2020 b">
      <a:dk1>
        <a:srgbClr val="000000"/>
      </a:dk1>
      <a:lt1>
        <a:srgbClr val="FFFFFF"/>
      </a:lt1>
      <a:dk2>
        <a:srgbClr val="58595B"/>
      </a:dk2>
      <a:lt2>
        <a:srgbClr val="E7E6E6"/>
      </a:lt2>
      <a:accent1>
        <a:srgbClr val="E5173F"/>
      </a:accent1>
      <a:accent2>
        <a:srgbClr val="54B8B3"/>
      </a:accent2>
      <a:accent3>
        <a:srgbClr val="4B112C"/>
      </a:accent3>
      <a:accent4>
        <a:srgbClr val="B61B32"/>
      </a:accent4>
      <a:accent5>
        <a:srgbClr val="41938E"/>
      </a:accent5>
      <a:accent6>
        <a:srgbClr val="3B0D23"/>
      </a:accent6>
      <a:hlink>
        <a:srgbClr val="710C1F"/>
      </a:hlink>
      <a:folHlink>
        <a:srgbClr val="295C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 algn="ctr">
          <a:defRPr dirty="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_PowerPointTemplate_Access_Group_2021_04_15" id="{929219FD-AAE0-E841-9470-E35C47089195}" vid="{711D906C-88F5-E34B-A268-C72C62AA50A8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chool Games Master">
  <a:themeElements>
    <a:clrScheme name="Access Assure">
      <a:dk1>
        <a:srgbClr val="4B4E51"/>
      </a:dk1>
      <a:lt1>
        <a:srgbClr val="FFFFFF"/>
      </a:lt1>
      <a:dk2>
        <a:srgbClr val="53B8B3"/>
      </a:dk2>
      <a:lt2>
        <a:srgbClr val="F9FBFC"/>
      </a:lt2>
      <a:accent1>
        <a:srgbClr val="036D83"/>
      </a:accent1>
      <a:accent2>
        <a:srgbClr val="83497D"/>
      </a:accent2>
      <a:accent3>
        <a:srgbClr val="68B590"/>
      </a:accent3>
      <a:accent4>
        <a:srgbClr val="E8AD44"/>
      </a:accent4>
      <a:accent5>
        <a:srgbClr val="D5763F"/>
      </a:accent5>
      <a:accent6>
        <a:srgbClr val="E5173F"/>
      </a:accent6>
      <a:hlink>
        <a:srgbClr val="036D83"/>
      </a:hlink>
      <a:folHlink>
        <a:srgbClr val="8349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 Assure Template" id="{EFCB37CE-0279-F94F-B10B-EA4B4696EA76}" vid="{3249B585-B0A1-A241-829E-E11468CA386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02CCA250C96C40B8F3B72D334919B9" ma:contentTypeVersion="11" ma:contentTypeDescription="Create a new document." ma:contentTypeScope="" ma:versionID="994a0a0aa5ff9948871ced52d0b90070">
  <xsd:schema xmlns:xsd="http://www.w3.org/2001/XMLSchema" xmlns:xs="http://www.w3.org/2001/XMLSchema" xmlns:p="http://schemas.microsoft.com/office/2006/metadata/properties" xmlns:ns2="e5874659-4e22-40b5-9436-ae1d88176db8" xmlns:ns3="5107b649-8973-4dc4-b043-623d14cb6558" targetNamespace="http://schemas.microsoft.com/office/2006/metadata/properties" ma:root="true" ma:fieldsID="6a592e45b3bd34c004670ad7bc5a4b4a" ns2:_="" ns3:_="">
    <xsd:import namespace="e5874659-4e22-40b5-9436-ae1d88176db8"/>
    <xsd:import namespace="5107b649-8973-4dc4-b043-623d14cb655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74659-4e22-40b5-9436-ae1d88176db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412e766-30f6-4ae8-89f4-b15526f3e7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07b649-8973-4dc4-b043-623d14cb655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968367f-c946-4ee3-a880-14da79122cff}" ma:internalName="TaxCatchAll" ma:showField="CatchAllData" ma:web="5107b649-8973-4dc4-b043-623d14cb65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3F31CC-65CF-4D6D-99D1-10995588F537}"/>
</file>

<file path=customXml/itemProps2.xml><?xml version="1.0" encoding="utf-8"?>
<ds:datastoreItem xmlns:ds="http://schemas.openxmlformats.org/officeDocument/2006/customXml" ds:itemID="{0F15233A-3915-4ED0-B9C7-1D514E655683}"/>
</file>

<file path=docMetadata/LabelInfo.xml><?xml version="1.0" encoding="utf-8"?>
<clbl:labelList xmlns:clbl="http://schemas.microsoft.com/office/2020/mipLabelMetadata">
  <clbl:label id="{739195a1-f5d6-4d9a-ac42-a1dbb7c7413d}" enabled="0" method="" siteId="{739195a1-f5d6-4d9a-ac42-a1dbb7c7413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1000</Words>
  <Application>Microsoft Office PowerPoint</Application>
  <PresentationFormat>Widescreen</PresentationFormat>
  <Paragraphs>185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Open Sans</vt:lpstr>
      <vt:lpstr>Open Sans Semibold</vt:lpstr>
      <vt:lpstr>Wingdings</vt:lpstr>
      <vt:lpstr>1_Office Theme</vt:lpstr>
      <vt:lpstr>2_Office Theme</vt:lpstr>
      <vt:lpstr>School Games Master</vt:lpstr>
      <vt:lpstr>All IP Webinar - Digital Social Care Alarms Update   9th February 2023   Adrian Scaife Assure Business Development Manager   </vt:lpstr>
      <vt:lpstr>Change of branding </vt:lpstr>
      <vt:lpstr>Introducing Access Health, Support, and Care</vt:lpstr>
      <vt:lpstr>Where is Technology Enabled Care going? Top 10 Key drivers of change </vt:lpstr>
      <vt:lpstr>The analogue to digital transition, while important is not driving change on its own, it can be used as an enabler for change! </vt:lpstr>
      <vt:lpstr>Innovation and Procurement:The digital world will not be the same as the analogue world! </vt:lpstr>
      <vt:lpstr>Access Home Hub hardware capabilities </vt:lpstr>
      <vt:lpstr>Service models </vt:lpstr>
      <vt:lpstr>Alarm signalling   </vt:lpstr>
      <vt:lpstr>Improving outcomes for all stakeholders  </vt:lpstr>
      <vt:lpstr>Proud to be a TSA Headline Sponsor 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Generation Digital Telecare</dc:title>
  <dc:creator>Adrian Scaife</dc:creator>
  <cp:lastModifiedBy>Adrian Scaife</cp:lastModifiedBy>
  <cp:revision>2</cp:revision>
  <dcterms:created xsi:type="dcterms:W3CDTF">2023-01-18T15:11:17Z</dcterms:created>
  <dcterms:modified xsi:type="dcterms:W3CDTF">2023-02-09T10:00:19Z</dcterms:modified>
</cp:coreProperties>
</file>