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sldIdLst>
    <p:sldId id="257" r:id="rId5"/>
    <p:sldId id="262" r:id="rId6"/>
    <p:sldId id="264" r:id="rId7"/>
    <p:sldId id="263" r:id="rId8"/>
    <p:sldId id="265" r:id="rId9"/>
    <p:sldId id="266"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8AE"/>
    <a:srgbClr val="344529"/>
    <a:srgbClr val="2B3922"/>
    <a:srgbClr val="2E3722"/>
    <a:srgbClr val="FCF7F1"/>
    <a:srgbClr val="B8D233"/>
    <a:srgbClr val="5CC6D6"/>
    <a:srgbClr val="F8D22F"/>
    <a:srgbClr val="F03F2B"/>
    <a:srgbClr val="3488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19" autoAdjust="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18E65F-8FB5-4B46-A78C-56FC834E5758}" type="doc">
      <dgm:prSet loTypeId="urn:microsoft.com/office/officeart/2018/2/layout/IconLabelList" loCatId="icon" qsTypeId="urn:microsoft.com/office/officeart/2005/8/quickstyle/simple1" qsCatId="simple" csTypeId="urn:microsoft.com/office/officeart/2005/8/colors/accent2_2" csCatId="accent2" phldr="1"/>
      <dgm:spPr/>
      <dgm:t>
        <a:bodyPr/>
        <a:lstStyle/>
        <a:p>
          <a:endParaRPr lang="en-US"/>
        </a:p>
      </dgm:t>
    </dgm:pt>
    <dgm:pt modelId="{427E90CE-24A9-4D39-8171-9CAC4860F7EC}">
      <dgm:prSet/>
      <dgm:spPr/>
      <dgm:t>
        <a:bodyPr/>
        <a:lstStyle/>
        <a:p>
          <a:r>
            <a:rPr lang="en-GB"/>
            <a:t>Decide what is vital to the running of your service and focus your tender method statement questions on these areas</a:t>
          </a:r>
          <a:endParaRPr lang="en-US"/>
        </a:p>
      </dgm:t>
    </dgm:pt>
    <dgm:pt modelId="{40EE9329-BC2E-4C60-B5CE-E57ACBB1B191}" type="parTrans" cxnId="{80CD476F-8B45-47FA-BDDA-CF4D844F5DA9}">
      <dgm:prSet/>
      <dgm:spPr/>
      <dgm:t>
        <a:bodyPr/>
        <a:lstStyle/>
        <a:p>
          <a:endParaRPr lang="en-US"/>
        </a:p>
      </dgm:t>
    </dgm:pt>
    <dgm:pt modelId="{E6AAC2E3-D381-45CC-8AB8-876E64DB3C5C}" type="sibTrans" cxnId="{80CD476F-8B45-47FA-BDDA-CF4D844F5DA9}">
      <dgm:prSet/>
      <dgm:spPr/>
      <dgm:t>
        <a:bodyPr/>
        <a:lstStyle/>
        <a:p>
          <a:endParaRPr lang="en-US"/>
        </a:p>
      </dgm:t>
    </dgm:pt>
    <dgm:pt modelId="{C0E4872E-B85A-4F0B-973A-7C7960BA39F2}">
      <dgm:prSet/>
      <dgm:spPr/>
      <dgm:t>
        <a:bodyPr/>
        <a:lstStyle/>
        <a:p>
          <a:r>
            <a:rPr lang="en-GB"/>
            <a:t>Delivery of outcomes for people to remain as independent as possible </a:t>
          </a:r>
          <a:endParaRPr lang="en-US"/>
        </a:p>
      </dgm:t>
    </dgm:pt>
    <dgm:pt modelId="{816B5199-470A-4FA1-877F-F56E5382E23A}" type="parTrans" cxnId="{CCAD041B-53E1-4663-B989-A9699FCC7F1F}">
      <dgm:prSet/>
      <dgm:spPr/>
      <dgm:t>
        <a:bodyPr/>
        <a:lstStyle/>
        <a:p>
          <a:endParaRPr lang="en-US"/>
        </a:p>
      </dgm:t>
    </dgm:pt>
    <dgm:pt modelId="{E1966F9F-F9D2-41DF-B304-9FDA8C3D5E22}" type="sibTrans" cxnId="{CCAD041B-53E1-4663-B989-A9699FCC7F1F}">
      <dgm:prSet/>
      <dgm:spPr/>
      <dgm:t>
        <a:bodyPr/>
        <a:lstStyle/>
        <a:p>
          <a:endParaRPr lang="en-US"/>
        </a:p>
      </dgm:t>
    </dgm:pt>
    <dgm:pt modelId="{0ECB2AD3-8A96-4320-AC7B-C7E225088523}">
      <dgm:prSet/>
      <dgm:spPr/>
    </dgm:pt>
    <dgm:pt modelId="{36CD4065-D3CC-468D-82DA-78DF78E74601}" type="parTrans" cxnId="{83AFC14E-5348-4C17-BFAB-86E61DEEB331}">
      <dgm:prSet/>
      <dgm:spPr/>
      <dgm:t>
        <a:bodyPr/>
        <a:lstStyle/>
        <a:p>
          <a:endParaRPr lang="en-US"/>
        </a:p>
      </dgm:t>
    </dgm:pt>
    <dgm:pt modelId="{F191101D-0FBF-4FF2-8985-30638D5EE761}" type="sibTrans" cxnId="{83AFC14E-5348-4C17-BFAB-86E61DEEB331}">
      <dgm:prSet/>
      <dgm:spPr/>
      <dgm:t>
        <a:bodyPr/>
        <a:lstStyle/>
        <a:p>
          <a:endParaRPr lang="en-US"/>
        </a:p>
      </dgm:t>
    </dgm:pt>
    <dgm:pt modelId="{B9AF1BEF-18E7-4838-B4E7-6390558C8B16}" type="pres">
      <dgm:prSet presAssocID="{A118E65F-8FB5-4B46-A78C-56FC834E5758}" presName="root" presStyleCnt="0">
        <dgm:presLayoutVars>
          <dgm:dir/>
          <dgm:resizeHandles val="exact"/>
        </dgm:presLayoutVars>
      </dgm:prSet>
      <dgm:spPr/>
    </dgm:pt>
    <dgm:pt modelId="{31105A31-846D-482B-BF78-EF00B8100DD6}" type="pres">
      <dgm:prSet presAssocID="{427E90CE-24A9-4D39-8171-9CAC4860F7EC}" presName="compNode" presStyleCnt="0"/>
      <dgm:spPr/>
    </dgm:pt>
    <dgm:pt modelId="{F066B31B-4E80-4758-9D3C-B67ED8C4B183}" type="pres">
      <dgm:prSet presAssocID="{427E90CE-24A9-4D39-8171-9CAC4860F7E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7EAAFA18-DE90-4287-9BAF-7BD701711CBC}" type="pres">
      <dgm:prSet presAssocID="{427E90CE-24A9-4D39-8171-9CAC4860F7EC}" presName="spaceRect" presStyleCnt="0"/>
      <dgm:spPr/>
    </dgm:pt>
    <dgm:pt modelId="{FE2134AD-2527-4DD8-9CBF-6F55901859C6}" type="pres">
      <dgm:prSet presAssocID="{427E90CE-24A9-4D39-8171-9CAC4860F7EC}" presName="textRect" presStyleLbl="revTx" presStyleIdx="0" presStyleCnt="2">
        <dgm:presLayoutVars>
          <dgm:chMax val="1"/>
          <dgm:chPref val="1"/>
        </dgm:presLayoutVars>
      </dgm:prSet>
      <dgm:spPr/>
    </dgm:pt>
    <dgm:pt modelId="{C0A0E085-9CB1-4ADC-9BB3-96314081897C}" type="pres">
      <dgm:prSet presAssocID="{E6AAC2E3-D381-45CC-8AB8-876E64DB3C5C}" presName="sibTrans" presStyleCnt="0"/>
      <dgm:spPr/>
    </dgm:pt>
    <dgm:pt modelId="{D741D7D2-AC17-4489-8F1E-C050F4EC805C}" type="pres">
      <dgm:prSet presAssocID="{C0E4872E-B85A-4F0B-973A-7C7960BA39F2}" presName="compNode" presStyleCnt="0"/>
      <dgm:spPr/>
    </dgm:pt>
    <dgm:pt modelId="{F01E1F38-A24E-4BB6-BEE3-88CF7F04576C}" type="pres">
      <dgm:prSet presAssocID="{C0E4872E-B85A-4F0B-973A-7C7960BA39F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01D19D00-5CBF-4B65-9A79-9BAE51C8BAD5}" type="pres">
      <dgm:prSet presAssocID="{C0E4872E-B85A-4F0B-973A-7C7960BA39F2}" presName="spaceRect" presStyleCnt="0"/>
      <dgm:spPr/>
    </dgm:pt>
    <dgm:pt modelId="{A2E33538-E992-4DF3-A0C9-9AE8EFF453C4}" type="pres">
      <dgm:prSet presAssocID="{C0E4872E-B85A-4F0B-973A-7C7960BA39F2}" presName="textRect" presStyleLbl="revTx" presStyleIdx="1" presStyleCnt="2">
        <dgm:presLayoutVars>
          <dgm:chMax val="1"/>
          <dgm:chPref val="1"/>
        </dgm:presLayoutVars>
      </dgm:prSet>
      <dgm:spPr/>
    </dgm:pt>
  </dgm:ptLst>
  <dgm:cxnLst>
    <dgm:cxn modelId="{CCAD041B-53E1-4663-B989-A9699FCC7F1F}" srcId="{A118E65F-8FB5-4B46-A78C-56FC834E5758}" destId="{C0E4872E-B85A-4F0B-973A-7C7960BA39F2}" srcOrd="1" destOrd="0" parTransId="{816B5199-470A-4FA1-877F-F56E5382E23A}" sibTransId="{E1966F9F-F9D2-41DF-B304-9FDA8C3D5E22}"/>
    <dgm:cxn modelId="{83AFC14E-5348-4C17-BFAB-86E61DEEB331}" srcId="{C0E4872E-B85A-4F0B-973A-7C7960BA39F2}" destId="{0ECB2AD3-8A96-4320-AC7B-C7E225088523}" srcOrd="0" destOrd="0" parTransId="{36CD4065-D3CC-468D-82DA-78DF78E74601}" sibTransId="{F191101D-0FBF-4FF2-8985-30638D5EE761}"/>
    <dgm:cxn modelId="{80CD476F-8B45-47FA-BDDA-CF4D844F5DA9}" srcId="{A118E65F-8FB5-4B46-A78C-56FC834E5758}" destId="{427E90CE-24A9-4D39-8171-9CAC4860F7EC}" srcOrd="0" destOrd="0" parTransId="{40EE9329-BC2E-4C60-B5CE-E57ACBB1B191}" sibTransId="{E6AAC2E3-D381-45CC-8AB8-876E64DB3C5C}"/>
    <dgm:cxn modelId="{E7C3507C-C77D-4A1C-A02E-9A801AFC2857}" type="presOf" srcId="{A118E65F-8FB5-4B46-A78C-56FC834E5758}" destId="{B9AF1BEF-18E7-4838-B4E7-6390558C8B16}" srcOrd="0" destOrd="0" presId="urn:microsoft.com/office/officeart/2018/2/layout/IconLabelList"/>
    <dgm:cxn modelId="{ADE991CB-5D7B-4175-8E33-6AC8410DEC6A}" type="presOf" srcId="{427E90CE-24A9-4D39-8171-9CAC4860F7EC}" destId="{FE2134AD-2527-4DD8-9CBF-6F55901859C6}" srcOrd="0" destOrd="0" presId="urn:microsoft.com/office/officeart/2018/2/layout/IconLabelList"/>
    <dgm:cxn modelId="{4A4363E7-0490-4B26-A160-E8F2DDD36C21}" type="presOf" srcId="{C0E4872E-B85A-4F0B-973A-7C7960BA39F2}" destId="{A2E33538-E992-4DF3-A0C9-9AE8EFF453C4}" srcOrd="0" destOrd="0" presId="urn:microsoft.com/office/officeart/2018/2/layout/IconLabelList"/>
    <dgm:cxn modelId="{B45F83D7-3AB5-49F0-836F-B30C3F2181E3}" type="presParOf" srcId="{B9AF1BEF-18E7-4838-B4E7-6390558C8B16}" destId="{31105A31-846D-482B-BF78-EF00B8100DD6}" srcOrd="0" destOrd="0" presId="urn:microsoft.com/office/officeart/2018/2/layout/IconLabelList"/>
    <dgm:cxn modelId="{1606D693-9D5A-49CC-BC3B-269F6434C53F}" type="presParOf" srcId="{31105A31-846D-482B-BF78-EF00B8100DD6}" destId="{F066B31B-4E80-4758-9D3C-B67ED8C4B183}" srcOrd="0" destOrd="0" presId="urn:microsoft.com/office/officeart/2018/2/layout/IconLabelList"/>
    <dgm:cxn modelId="{CA98E2A9-C65E-4DF7-BAB4-912350BD8170}" type="presParOf" srcId="{31105A31-846D-482B-BF78-EF00B8100DD6}" destId="{7EAAFA18-DE90-4287-9BAF-7BD701711CBC}" srcOrd="1" destOrd="0" presId="urn:microsoft.com/office/officeart/2018/2/layout/IconLabelList"/>
    <dgm:cxn modelId="{AC34FF7C-A099-44EB-97F0-96E9105BFDAC}" type="presParOf" srcId="{31105A31-846D-482B-BF78-EF00B8100DD6}" destId="{FE2134AD-2527-4DD8-9CBF-6F55901859C6}" srcOrd="2" destOrd="0" presId="urn:microsoft.com/office/officeart/2018/2/layout/IconLabelList"/>
    <dgm:cxn modelId="{383CCA83-67BD-4D41-8D23-AA1FE2DCE956}" type="presParOf" srcId="{B9AF1BEF-18E7-4838-B4E7-6390558C8B16}" destId="{C0A0E085-9CB1-4ADC-9BB3-96314081897C}" srcOrd="1" destOrd="0" presId="urn:microsoft.com/office/officeart/2018/2/layout/IconLabelList"/>
    <dgm:cxn modelId="{E21A9A98-215E-400D-815F-377AF9597597}" type="presParOf" srcId="{B9AF1BEF-18E7-4838-B4E7-6390558C8B16}" destId="{D741D7D2-AC17-4489-8F1E-C050F4EC805C}" srcOrd="2" destOrd="0" presId="urn:microsoft.com/office/officeart/2018/2/layout/IconLabelList"/>
    <dgm:cxn modelId="{56B1B869-4A9B-4250-BD0C-EFCF95C39750}" type="presParOf" srcId="{D741D7D2-AC17-4489-8F1E-C050F4EC805C}" destId="{F01E1F38-A24E-4BB6-BEE3-88CF7F04576C}" srcOrd="0" destOrd="0" presId="urn:microsoft.com/office/officeart/2018/2/layout/IconLabelList"/>
    <dgm:cxn modelId="{9192A1E8-5FAC-4E50-8EA4-C2EA3345D43C}" type="presParOf" srcId="{D741D7D2-AC17-4489-8F1E-C050F4EC805C}" destId="{01D19D00-5CBF-4B65-9A79-9BAE51C8BAD5}" srcOrd="1" destOrd="0" presId="urn:microsoft.com/office/officeart/2018/2/layout/IconLabelList"/>
    <dgm:cxn modelId="{CEC95D20-FF10-46EB-BDD2-288CB9BB4E0B}" type="presParOf" srcId="{D741D7D2-AC17-4489-8F1E-C050F4EC805C}" destId="{A2E33538-E992-4DF3-A0C9-9AE8EFF453C4}"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2CADC8-78ED-42FF-8605-D543B2943417}" type="doc">
      <dgm:prSet loTypeId="urn:microsoft.com/office/officeart/2005/8/layout/hierarchy1" loCatId="hierarchy" qsTypeId="urn:microsoft.com/office/officeart/2005/8/quickstyle/simple1" qsCatId="simple" csTypeId="urn:microsoft.com/office/officeart/2005/8/colors/accent2_2" csCatId="accent2"/>
      <dgm:spPr/>
      <dgm:t>
        <a:bodyPr/>
        <a:lstStyle/>
        <a:p>
          <a:endParaRPr lang="en-US"/>
        </a:p>
      </dgm:t>
    </dgm:pt>
    <dgm:pt modelId="{A25D0095-8502-4070-9384-A6EE38E39F82}">
      <dgm:prSet/>
      <dgm:spPr/>
      <dgm:t>
        <a:bodyPr/>
        <a:lstStyle/>
        <a:p>
          <a:r>
            <a:rPr lang="en-GB"/>
            <a:t>Commissioners can play a vital role by specifying in their tenders that providers are certified to a quality service framework</a:t>
          </a:r>
          <a:endParaRPr lang="en-US"/>
        </a:p>
      </dgm:t>
    </dgm:pt>
    <dgm:pt modelId="{C109B25F-34D5-4F06-BFC8-55B94EF3DDAB}" type="parTrans" cxnId="{5E1053F5-6DAC-453D-A17A-606C3AEB04B2}">
      <dgm:prSet/>
      <dgm:spPr/>
      <dgm:t>
        <a:bodyPr/>
        <a:lstStyle/>
        <a:p>
          <a:endParaRPr lang="en-US"/>
        </a:p>
      </dgm:t>
    </dgm:pt>
    <dgm:pt modelId="{A38C4041-C82E-4A61-8BC4-D3E591561511}" type="sibTrans" cxnId="{5E1053F5-6DAC-453D-A17A-606C3AEB04B2}">
      <dgm:prSet/>
      <dgm:spPr/>
      <dgm:t>
        <a:bodyPr/>
        <a:lstStyle/>
        <a:p>
          <a:endParaRPr lang="en-US"/>
        </a:p>
      </dgm:t>
    </dgm:pt>
    <dgm:pt modelId="{D5235085-CC11-489A-933B-421FD14CA929}">
      <dgm:prSet/>
      <dgm:spPr/>
      <dgm:t>
        <a:bodyPr/>
        <a:lstStyle/>
        <a:p>
          <a:r>
            <a:rPr lang="en-GB"/>
            <a:t>This ensures providers are part of a process of continuous improvement in quality, safety &amp; service development </a:t>
          </a:r>
          <a:endParaRPr lang="en-US"/>
        </a:p>
      </dgm:t>
    </dgm:pt>
    <dgm:pt modelId="{FB4D8B80-A24D-46F9-ACB5-B9685FB92801}" type="parTrans" cxnId="{3D3E6827-0893-4F06-A73D-2D19EF86AE3F}">
      <dgm:prSet/>
      <dgm:spPr/>
      <dgm:t>
        <a:bodyPr/>
        <a:lstStyle/>
        <a:p>
          <a:endParaRPr lang="en-US"/>
        </a:p>
      </dgm:t>
    </dgm:pt>
    <dgm:pt modelId="{ADB4D86F-4059-4A37-B0D0-18A8E9B09299}" type="sibTrans" cxnId="{3D3E6827-0893-4F06-A73D-2D19EF86AE3F}">
      <dgm:prSet/>
      <dgm:spPr/>
      <dgm:t>
        <a:bodyPr/>
        <a:lstStyle/>
        <a:p>
          <a:endParaRPr lang="en-US"/>
        </a:p>
      </dgm:t>
    </dgm:pt>
    <dgm:pt modelId="{C623F7BB-BE73-4385-817B-4424D059F26D}" type="pres">
      <dgm:prSet presAssocID="{B62CADC8-78ED-42FF-8605-D543B2943417}" presName="hierChild1" presStyleCnt="0">
        <dgm:presLayoutVars>
          <dgm:chPref val="1"/>
          <dgm:dir/>
          <dgm:animOne val="branch"/>
          <dgm:animLvl val="lvl"/>
          <dgm:resizeHandles/>
        </dgm:presLayoutVars>
      </dgm:prSet>
      <dgm:spPr/>
    </dgm:pt>
    <dgm:pt modelId="{0050506F-44B8-4050-B942-C010DF42E6EC}" type="pres">
      <dgm:prSet presAssocID="{A25D0095-8502-4070-9384-A6EE38E39F82}" presName="hierRoot1" presStyleCnt="0"/>
      <dgm:spPr/>
    </dgm:pt>
    <dgm:pt modelId="{28F66696-D353-408B-8588-682DCC28B750}" type="pres">
      <dgm:prSet presAssocID="{A25D0095-8502-4070-9384-A6EE38E39F82}" presName="composite" presStyleCnt="0"/>
      <dgm:spPr/>
    </dgm:pt>
    <dgm:pt modelId="{B24A0350-2FD6-4CC2-94C3-D96BBCF76FE2}" type="pres">
      <dgm:prSet presAssocID="{A25D0095-8502-4070-9384-A6EE38E39F82}" presName="background" presStyleLbl="node0" presStyleIdx="0" presStyleCnt="2"/>
      <dgm:spPr/>
    </dgm:pt>
    <dgm:pt modelId="{4F36F782-1B16-4A91-BE0A-355B9CCFA1ED}" type="pres">
      <dgm:prSet presAssocID="{A25D0095-8502-4070-9384-A6EE38E39F82}" presName="text" presStyleLbl="fgAcc0" presStyleIdx="0" presStyleCnt="2">
        <dgm:presLayoutVars>
          <dgm:chPref val="3"/>
        </dgm:presLayoutVars>
      </dgm:prSet>
      <dgm:spPr/>
    </dgm:pt>
    <dgm:pt modelId="{E650BA71-1B31-4222-B25E-89437C830CA0}" type="pres">
      <dgm:prSet presAssocID="{A25D0095-8502-4070-9384-A6EE38E39F82}" presName="hierChild2" presStyleCnt="0"/>
      <dgm:spPr/>
    </dgm:pt>
    <dgm:pt modelId="{9E518C41-9F9E-4439-9ECB-DA78F2F295C0}" type="pres">
      <dgm:prSet presAssocID="{D5235085-CC11-489A-933B-421FD14CA929}" presName="hierRoot1" presStyleCnt="0"/>
      <dgm:spPr/>
    </dgm:pt>
    <dgm:pt modelId="{74528989-B309-4B17-953A-541ED652F36E}" type="pres">
      <dgm:prSet presAssocID="{D5235085-CC11-489A-933B-421FD14CA929}" presName="composite" presStyleCnt="0"/>
      <dgm:spPr/>
    </dgm:pt>
    <dgm:pt modelId="{6312F52D-8698-481D-ACC2-4A381FC35A8E}" type="pres">
      <dgm:prSet presAssocID="{D5235085-CC11-489A-933B-421FD14CA929}" presName="background" presStyleLbl="node0" presStyleIdx="1" presStyleCnt="2"/>
      <dgm:spPr/>
    </dgm:pt>
    <dgm:pt modelId="{220C32A8-3E0E-4A3C-80DC-DDAD9F6DEFE1}" type="pres">
      <dgm:prSet presAssocID="{D5235085-CC11-489A-933B-421FD14CA929}" presName="text" presStyleLbl="fgAcc0" presStyleIdx="1" presStyleCnt="2">
        <dgm:presLayoutVars>
          <dgm:chPref val="3"/>
        </dgm:presLayoutVars>
      </dgm:prSet>
      <dgm:spPr/>
    </dgm:pt>
    <dgm:pt modelId="{8E447A34-0928-4C30-99D8-AD0651D95D3C}" type="pres">
      <dgm:prSet presAssocID="{D5235085-CC11-489A-933B-421FD14CA929}" presName="hierChild2" presStyleCnt="0"/>
      <dgm:spPr/>
    </dgm:pt>
  </dgm:ptLst>
  <dgm:cxnLst>
    <dgm:cxn modelId="{05021825-880B-49D9-A169-A53066240C4C}" type="presOf" srcId="{D5235085-CC11-489A-933B-421FD14CA929}" destId="{220C32A8-3E0E-4A3C-80DC-DDAD9F6DEFE1}" srcOrd="0" destOrd="0" presId="urn:microsoft.com/office/officeart/2005/8/layout/hierarchy1"/>
    <dgm:cxn modelId="{3D3E6827-0893-4F06-A73D-2D19EF86AE3F}" srcId="{B62CADC8-78ED-42FF-8605-D543B2943417}" destId="{D5235085-CC11-489A-933B-421FD14CA929}" srcOrd="1" destOrd="0" parTransId="{FB4D8B80-A24D-46F9-ACB5-B9685FB92801}" sibTransId="{ADB4D86F-4059-4A37-B0D0-18A8E9B09299}"/>
    <dgm:cxn modelId="{22087148-D9C8-4A89-B530-AF3F8708AFCE}" type="presOf" srcId="{A25D0095-8502-4070-9384-A6EE38E39F82}" destId="{4F36F782-1B16-4A91-BE0A-355B9CCFA1ED}" srcOrd="0" destOrd="0" presId="urn:microsoft.com/office/officeart/2005/8/layout/hierarchy1"/>
    <dgm:cxn modelId="{F7A4CD79-4FAA-455E-974A-F07858E06B39}" type="presOf" srcId="{B62CADC8-78ED-42FF-8605-D543B2943417}" destId="{C623F7BB-BE73-4385-817B-4424D059F26D}" srcOrd="0" destOrd="0" presId="urn:microsoft.com/office/officeart/2005/8/layout/hierarchy1"/>
    <dgm:cxn modelId="{5E1053F5-6DAC-453D-A17A-606C3AEB04B2}" srcId="{B62CADC8-78ED-42FF-8605-D543B2943417}" destId="{A25D0095-8502-4070-9384-A6EE38E39F82}" srcOrd="0" destOrd="0" parTransId="{C109B25F-34D5-4F06-BFC8-55B94EF3DDAB}" sibTransId="{A38C4041-C82E-4A61-8BC4-D3E591561511}"/>
    <dgm:cxn modelId="{1B656E51-1964-4543-B1F8-9311AB177BA3}" type="presParOf" srcId="{C623F7BB-BE73-4385-817B-4424D059F26D}" destId="{0050506F-44B8-4050-B942-C010DF42E6EC}" srcOrd="0" destOrd="0" presId="urn:microsoft.com/office/officeart/2005/8/layout/hierarchy1"/>
    <dgm:cxn modelId="{75DFAAD0-6383-4772-B25E-8D82D39EBE9B}" type="presParOf" srcId="{0050506F-44B8-4050-B942-C010DF42E6EC}" destId="{28F66696-D353-408B-8588-682DCC28B750}" srcOrd="0" destOrd="0" presId="urn:microsoft.com/office/officeart/2005/8/layout/hierarchy1"/>
    <dgm:cxn modelId="{A52E6325-2E6F-45E8-976C-63F8B3AEA94C}" type="presParOf" srcId="{28F66696-D353-408B-8588-682DCC28B750}" destId="{B24A0350-2FD6-4CC2-94C3-D96BBCF76FE2}" srcOrd="0" destOrd="0" presId="urn:microsoft.com/office/officeart/2005/8/layout/hierarchy1"/>
    <dgm:cxn modelId="{E2E46E93-1B90-4937-9C21-2048D67D9EBC}" type="presParOf" srcId="{28F66696-D353-408B-8588-682DCC28B750}" destId="{4F36F782-1B16-4A91-BE0A-355B9CCFA1ED}" srcOrd="1" destOrd="0" presId="urn:microsoft.com/office/officeart/2005/8/layout/hierarchy1"/>
    <dgm:cxn modelId="{73E13114-EAFB-40CE-86BA-FB55DBB94614}" type="presParOf" srcId="{0050506F-44B8-4050-B942-C010DF42E6EC}" destId="{E650BA71-1B31-4222-B25E-89437C830CA0}" srcOrd="1" destOrd="0" presId="urn:microsoft.com/office/officeart/2005/8/layout/hierarchy1"/>
    <dgm:cxn modelId="{F82B5237-2202-45B5-AFA4-E3F44160E916}" type="presParOf" srcId="{C623F7BB-BE73-4385-817B-4424D059F26D}" destId="{9E518C41-9F9E-4439-9ECB-DA78F2F295C0}" srcOrd="1" destOrd="0" presId="urn:microsoft.com/office/officeart/2005/8/layout/hierarchy1"/>
    <dgm:cxn modelId="{DE2E10A1-6D17-4BBE-83ED-2CA3E6133DD3}" type="presParOf" srcId="{9E518C41-9F9E-4439-9ECB-DA78F2F295C0}" destId="{74528989-B309-4B17-953A-541ED652F36E}" srcOrd="0" destOrd="0" presId="urn:microsoft.com/office/officeart/2005/8/layout/hierarchy1"/>
    <dgm:cxn modelId="{63BA59ED-5BCF-4067-A6D4-E45F2F40F06B}" type="presParOf" srcId="{74528989-B309-4B17-953A-541ED652F36E}" destId="{6312F52D-8698-481D-ACC2-4A381FC35A8E}" srcOrd="0" destOrd="0" presId="urn:microsoft.com/office/officeart/2005/8/layout/hierarchy1"/>
    <dgm:cxn modelId="{1AFC2088-19EE-4D4B-98F7-F6AD9E6C8230}" type="presParOf" srcId="{74528989-B309-4B17-953A-541ED652F36E}" destId="{220C32A8-3E0E-4A3C-80DC-DDAD9F6DEFE1}" srcOrd="1" destOrd="0" presId="urn:microsoft.com/office/officeart/2005/8/layout/hierarchy1"/>
    <dgm:cxn modelId="{76469B06-2CAC-48D1-9FA5-740D064D51EB}" type="presParOf" srcId="{9E518C41-9F9E-4439-9ECB-DA78F2F295C0}" destId="{8E447A34-0928-4C30-99D8-AD0651D95D3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178541-25A6-458B-9772-C7C467B6E906}" type="doc">
      <dgm:prSet loTypeId="urn:microsoft.com/office/officeart/2005/8/layout/process4" loCatId="process" qsTypeId="urn:microsoft.com/office/officeart/2005/8/quickstyle/simple4" qsCatId="simple" csTypeId="urn:microsoft.com/office/officeart/2005/8/colors/accent2_2" csCatId="accent2" phldr="1"/>
      <dgm:spPr/>
      <dgm:t>
        <a:bodyPr/>
        <a:lstStyle/>
        <a:p>
          <a:endParaRPr lang="en-US"/>
        </a:p>
      </dgm:t>
    </dgm:pt>
    <dgm:pt modelId="{097DAD7A-E086-4762-B77A-884118C5FCEE}">
      <dgm:prSet/>
      <dgm:spPr/>
      <dgm:t>
        <a:bodyPr/>
        <a:lstStyle/>
        <a:p>
          <a:r>
            <a:rPr lang="en-GB" b="0" i="0" baseline="0" dirty="0"/>
            <a:t>Does your specification/contract documentation have flexibility regarding the wording on quality standards by an Accredited Certification Body</a:t>
          </a:r>
          <a:endParaRPr lang="en-US" dirty="0"/>
        </a:p>
      </dgm:t>
    </dgm:pt>
    <dgm:pt modelId="{26FCA337-525D-4471-B185-6E4D2EB3E1A1}" type="parTrans" cxnId="{3472AB27-F82F-4873-B0CB-DB1B918D41CC}">
      <dgm:prSet/>
      <dgm:spPr/>
      <dgm:t>
        <a:bodyPr/>
        <a:lstStyle/>
        <a:p>
          <a:endParaRPr lang="en-US"/>
        </a:p>
      </dgm:t>
    </dgm:pt>
    <dgm:pt modelId="{A00F674C-3CCD-4CFB-99A6-DCDB7E98BC12}" type="sibTrans" cxnId="{3472AB27-F82F-4873-B0CB-DB1B918D41CC}">
      <dgm:prSet/>
      <dgm:spPr/>
      <dgm:t>
        <a:bodyPr/>
        <a:lstStyle/>
        <a:p>
          <a:endParaRPr lang="en-US"/>
        </a:p>
      </dgm:t>
    </dgm:pt>
    <dgm:pt modelId="{72E6DB24-9282-466D-A3AD-B892E534B6FC}">
      <dgm:prSet/>
      <dgm:spPr/>
      <dgm:t>
        <a:bodyPr/>
        <a:lstStyle/>
        <a:p>
          <a:r>
            <a:rPr lang="en-GB" b="0" i="0" baseline="0" dirty="0"/>
            <a:t>An example of a quality method statement could read:</a:t>
          </a:r>
          <a:endParaRPr lang="en-US" dirty="0"/>
        </a:p>
      </dgm:t>
    </dgm:pt>
    <dgm:pt modelId="{1181AAF8-3291-4FAF-AAEF-9B281BE44BCF}" type="parTrans" cxnId="{3B020639-3C57-4F7A-9B99-574DE8C8FA6E}">
      <dgm:prSet/>
      <dgm:spPr/>
      <dgm:t>
        <a:bodyPr/>
        <a:lstStyle/>
        <a:p>
          <a:endParaRPr lang="en-US"/>
        </a:p>
      </dgm:t>
    </dgm:pt>
    <dgm:pt modelId="{0414F883-7A28-4CC2-92E0-7F29CAD51B4B}" type="sibTrans" cxnId="{3B020639-3C57-4F7A-9B99-574DE8C8FA6E}">
      <dgm:prSet/>
      <dgm:spPr/>
      <dgm:t>
        <a:bodyPr/>
        <a:lstStyle/>
        <a:p>
          <a:endParaRPr lang="en-US"/>
        </a:p>
      </dgm:t>
    </dgm:pt>
    <dgm:pt modelId="{56D19CCC-762A-4C6C-8EB4-EA678B1F1067}">
      <dgm:prSet/>
      <dgm:spPr/>
      <dgm:t>
        <a:bodyPr/>
        <a:lstStyle/>
        <a:p>
          <a:r>
            <a:rPr lang="en-GB" b="1" i="0" baseline="0" dirty="0"/>
            <a:t>Do you already have, or are you working towards certification of a recognised quality standard for community equipment services? Please state the name of the approving body, the date when you obtained certification and what areas were highlighted for further improvement during the audit process?</a:t>
          </a:r>
          <a:endParaRPr lang="en-US" b="1" dirty="0"/>
        </a:p>
      </dgm:t>
    </dgm:pt>
    <dgm:pt modelId="{75A65A4D-A33F-4971-8F3B-A8E3806370B6}" type="parTrans" cxnId="{F1D5E44B-5385-424D-BBF0-80897DD779B6}">
      <dgm:prSet/>
      <dgm:spPr/>
      <dgm:t>
        <a:bodyPr/>
        <a:lstStyle/>
        <a:p>
          <a:endParaRPr lang="en-US"/>
        </a:p>
      </dgm:t>
    </dgm:pt>
    <dgm:pt modelId="{7AF4B71D-D3B3-47CA-B630-181B4FCD26B1}" type="sibTrans" cxnId="{F1D5E44B-5385-424D-BBF0-80897DD779B6}">
      <dgm:prSet/>
      <dgm:spPr/>
      <dgm:t>
        <a:bodyPr/>
        <a:lstStyle/>
        <a:p>
          <a:endParaRPr lang="en-US"/>
        </a:p>
      </dgm:t>
    </dgm:pt>
    <dgm:pt modelId="{E7579945-37D9-48F6-AA5C-91290C05B8BF}">
      <dgm:prSet/>
      <dgm:spPr/>
      <dgm:t>
        <a:bodyPr/>
        <a:lstStyle/>
        <a:p>
          <a:r>
            <a:rPr lang="en-GB" b="0" i="0" baseline="0" dirty="0"/>
            <a:t>Knowing that a provider has been through a form of external quality certification by an accredited body, offers that extra level of confidence that they can meet the service specification requirements</a:t>
          </a:r>
          <a:endParaRPr lang="en-US" dirty="0"/>
        </a:p>
      </dgm:t>
    </dgm:pt>
    <dgm:pt modelId="{B01D8BBA-5147-4625-89F3-C703814E8031}" type="parTrans" cxnId="{BC9CFF11-E556-4433-8065-41D1E60C6E7B}">
      <dgm:prSet/>
      <dgm:spPr/>
      <dgm:t>
        <a:bodyPr/>
        <a:lstStyle/>
        <a:p>
          <a:endParaRPr lang="en-US"/>
        </a:p>
      </dgm:t>
    </dgm:pt>
    <dgm:pt modelId="{928FB60C-718D-4589-8A79-22673B9C0438}" type="sibTrans" cxnId="{BC9CFF11-E556-4433-8065-41D1E60C6E7B}">
      <dgm:prSet/>
      <dgm:spPr/>
      <dgm:t>
        <a:bodyPr/>
        <a:lstStyle/>
        <a:p>
          <a:endParaRPr lang="en-US"/>
        </a:p>
      </dgm:t>
    </dgm:pt>
    <dgm:pt modelId="{A80C9A14-0D46-459D-BC2E-B694791F0CBD}" type="pres">
      <dgm:prSet presAssocID="{26178541-25A6-458B-9772-C7C467B6E906}" presName="Name0" presStyleCnt="0">
        <dgm:presLayoutVars>
          <dgm:dir/>
          <dgm:animLvl val="lvl"/>
          <dgm:resizeHandles val="exact"/>
        </dgm:presLayoutVars>
      </dgm:prSet>
      <dgm:spPr/>
    </dgm:pt>
    <dgm:pt modelId="{7DF2D2C7-BB80-4061-BDE3-301D720EB33C}" type="pres">
      <dgm:prSet presAssocID="{E7579945-37D9-48F6-AA5C-91290C05B8BF}" presName="boxAndChildren" presStyleCnt="0"/>
      <dgm:spPr/>
    </dgm:pt>
    <dgm:pt modelId="{E863FC3B-F222-4CAF-9567-C3503DD433F6}" type="pres">
      <dgm:prSet presAssocID="{E7579945-37D9-48F6-AA5C-91290C05B8BF}" presName="parentTextBox" presStyleLbl="node1" presStyleIdx="0" presStyleCnt="3"/>
      <dgm:spPr/>
    </dgm:pt>
    <dgm:pt modelId="{6E72F12A-7C16-4AD2-95E5-B0F7104B8388}" type="pres">
      <dgm:prSet presAssocID="{0414F883-7A28-4CC2-92E0-7F29CAD51B4B}" presName="sp" presStyleCnt="0"/>
      <dgm:spPr/>
    </dgm:pt>
    <dgm:pt modelId="{819E1F2A-C26A-41CD-A6AD-8C8E9FB53D03}" type="pres">
      <dgm:prSet presAssocID="{72E6DB24-9282-466D-A3AD-B892E534B6FC}" presName="arrowAndChildren" presStyleCnt="0"/>
      <dgm:spPr/>
    </dgm:pt>
    <dgm:pt modelId="{062C03CB-A58E-49DC-8EAE-F67D4F358B2F}" type="pres">
      <dgm:prSet presAssocID="{72E6DB24-9282-466D-A3AD-B892E534B6FC}" presName="parentTextArrow" presStyleLbl="node1" presStyleIdx="0" presStyleCnt="3"/>
      <dgm:spPr/>
    </dgm:pt>
    <dgm:pt modelId="{4652FB84-DC5E-47D8-B38C-7D98BCEE10D6}" type="pres">
      <dgm:prSet presAssocID="{72E6DB24-9282-466D-A3AD-B892E534B6FC}" presName="arrow" presStyleLbl="node1" presStyleIdx="1" presStyleCnt="3"/>
      <dgm:spPr/>
    </dgm:pt>
    <dgm:pt modelId="{4726638E-6A56-4241-9DC8-B10E492FAD8A}" type="pres">
      <dgm:prSet presAssocID="{72E6DB24-9282-466D-A3AD-B892E534B6FC}" presName="descendantArrow" presStyleCnt="0"/>
      <dgm:spPr/>
    </dgm:pt>
    <dgm:pt modelId="{7454AC3C-EE00-48AE-9690-87E07A1184EE}" type="pres">
      <dgm:prSet presAssocID="{56D19CCC-762A-4C6C-8EB4-EA678B1F1067}" presName="childTextArrow" presStyleLbl="fgAccFollowNode1" presStyleIdx="0" presStyleCnt="1">
        <dgm:presLayoutVars>
          <dgm:bulletEnabled val="1"/>
        </dgm:presLayoutVars>
      </dgm:prSet>
      <dgm:spPr/>
    </dgm:pt>
    <dgm:pt modelId="{A7214619-BAAC-41D2-A4DC-8F869EE926A2}" type="pres">
      <dgm:prSet presAssocID="{A00F674C-3CCD-4CFB-99A6-DCDB7E98BC12}" presName="sp" presStyleCnt="0"/>
      <dgm:spPr/>
    </dgm:pt>
    <dgm:pt modelId="{8C953056-97AC-4922-91DF-279C35AFF02C}" type="pres">
      <dgm:prSet presAssocID="{097DAD7A-E086-4762-B77A-884118C5FCEE}" presName="arrowAndChildren" presStyleCnt="0"/>
      <dgm:spPr/>
    </dgm:pt>
    <dgm:pt modelId="{CBB23267-22F2-4BC2-A2C6-872E128026B7}" type="pres">
      <dgm:prSet presAssocID="{097DAD7A-E086-4762-B77A-884118C5FCEE}" presName="parentTextArrow" presStyleLbl="node1" presStyleIdx="2" presStyleCnt="3"/>
      <dgm:spPr/>
    </dgm:pt>
  </dgm:ptLst>
  <dgm:cxnLst>
    <dgm:cxn modelId="{BC9CFF11-E556-4433-8065-41D1E60C6E7B}" srcId="{26178541-25A6-458B-9772-C7C467B6E906}" destId="{E7579945-37D9-48F6-AA5C-91290C05B8BF}" srcOrd="2" destOrd="0" parTransId="{B01D8BBA-5147-4625-89F3-C703814E8031}" sibTransId="{928FB60C-718D-4589-8A79-22673B9C0438}"/>
    <dgm:cxn modelId="{3472AB27-F82F-4873-B0CB-DB1B918D41CC}" srcId="{26178541-25A6-458B-9772-C7C467B6E906}" destId="{097DAD7A-E086-4762-B77A-884118C5FCEE}" srcOrd="0" destOrd="0" parTransId="{26FCA337-525D-4471-B185-6E4D2EB3E1A1}" sibTransId="{A00F674C-3CCD-4CFB-99A6-DCDB7E98BC12}"/>
    <dgm:cxn modelId="{3B020639-3C57-4F7A-9B99-574DE8C8FA6E}" srcId="{26178541-25A6-458B-9772-C7C467B6E906}" destId="{72E6DB24-9282-466D-A3AD-B892E534B6FC}" srcOrd="1" destOrd="0" parTransId="{1181AAF8-3291-4FAF-AAEF-9B281BE44BCF}" sibTransId="{0414F883-7A28-4CC2-92E0-7F29CAD51B4B}"/>
    <dgm:cxn modelId="{2309B03C-366E-448A-AFEE-F95B494DBB91}" type="presOf" srcId="{72E6DB24-9282-466D-A3AD-B892E534B6FC}" destId="{4652FB84-DC5E-47D8-B38C-7D98BCEE10D6}" srcOrd="1" destOrd="0" presId="urn:microsoft.com/office/officeart/2005/8/layout/process4"/>
    <dgm:cxn modelId="{F1D5E44B-5385-424D-BBF0-80897DD779B6}" srcId="{72E6DB24-9282-466D-A3AD-B892E534B6FC}" destId="{56D19CCC-762A-4C6C-8EB4-EA678B1F1067}" srcOrd="0" destOrd="0" parTransId="{75A65A4D-A33F-4971-8F3B-A8E3806370B6}" sibTransId="{7AF4B71D-D3B3-47CA-B630-181B4FCD26B1}"/>
    <dgm:cxn modelId="{B4BE8274-5AD7-48B1-8B34-1914EA6FA163}" type="presOf" srcId="{097DAD7A-E086-4762-B77A-884118C5FCEE}" destId="{CBB23267-22F2-4BC2-A2C6-872E128026B7}" srcOrd="0" destOrd="0" presId="urn:microsoft.com/office/officeart/2005/8/layout/process4"/>
    <dgm:cxn modelId="{A46581AB-4791-4049-BC4E-06B2D070C335}" type="presOf" srcId="{E7579945-37D9-48F6-AA5C-91290C05B8BF}" destId="{E863FC3B-F222-4CAF-9567-C3503DD433F6}" srcOrd="0" destOrd="0" presId="urn:microsoft.com/office/officeart/2005/8/layout/process4"/>
    <dgm:cxn modelId="{6B23B1C2-04C9-4FAE-913C-8EEE5CE83B00}" type="presOf" srcId="{26178541-25A6-458B-9772-C7C467B6E906}" destId="{A80C9A14-0D46-459D-BC2E-B694791F0CBD}" srcOrd="0" destOrd="0" presId="urn:microsoft.com/office/officeart/2005/8/layout/process4"/>
    <dgm:cxn modelId="{3E7AECCB-FAEB-4540-8577-3FF9B7D0E483}" type="presOf" srcId="{72E6DB24-9282-466D-A3AD-B892E534B6FC}" destId="{062C03CB-A58E-49DC-8EAE-F67D4F358B2F}" srcOrd="0" destOrd="0" presId="urn:microsoft.com/office/officeart/2005/8/layout/process4"/>
    <dgm:cxn modelId="{5FB6C3EF-16C2-4EF7-80E2-AA6C858CD663}" type="presOf" srcId="{56D19CCC-762A-4C6C-8EB4-EA678B1F1067}" destId="{7454AC3C-EE00-48AE-9690-87E07A1184EE}" srcOrd="0" destOrd="0" presId="urn:microsoft.com/office/officeart/2005/8/layout/process4"/>
    <dgm:cxn modelId="{8D6E49BB-2C35-4CBF-B5E4-B7A833D5E0B6}" type="presParOf" srcId="{A80C9A14-0D46-459D-BC2E-B694791F0CBD}" destId="{7DF2D2C7-BB80-4061-BDE3-301D720EB33C}" srcOrd="0" destOrd="0" presId="urn:microsoft.com/office/officeart/2005/8/layout/process4"/>
    <dgm:cxn modelId="{238E2582-919C-4E95-AA8F-8E777796D7F9}" type="presParOf" srcId="{7DF2D2C7-BB80-4061-BDE3-301D720EB33C}" destId="{E863FC3B-F222-4CAF-9567-C3503DD433F6}" srcOrd="0" destOrd="0" presId="urn:microsoft.com/office/officeart/2005/8/layout/process4"/>
    <dgm:cxn modelId="{326419FA-C557-4515-B6C4-57BD59683D46}" type="presParOf" srcId="{A80C9A14-0D46-459D-BC2E-B694791F0CBD}" destId="{6E72F12A-7C16-4AD2-95E5-B0F7104B8388}" srcOrd="1" destOrd="0" presId="urn:microsoft.com/office/officeart/2005/8/layout/process4"/>
    <dgm:cxn modelId="{DF1B6004-85E5-4D56-A3C8-D1A1F0B5661B}" type="presParOf" srcId="{A80C9A14-0D46-459D-BC2E-B694791F0CBD}" destId="{819E1F2A-C26A-41CD-A6AD-8C8E9FB53D03}" srcOrd="2" destOrd="0" presId="urn:microsoft.com/office/officeart/2005/8/layout/process4"/>
    <dgm:cxn modelId="{DB1ACC28-802E-49BA-A694-5A32B49AEEFE}" type="presParOf" srcId="{819E1F2A-C26A-41CD-A6AD-8C8E9FB53D03}" destId="{062C03CB-A58E-49DC-8EAE-F67D4F358B2F}" srcOrd="0" destOrd="0" presId="urn:microsoft.com/office/officeart/2005/8/layout/process4"/>
    <dgm:cxn modelId="{3D8537AA-F541-44F7-8C04-1CC3B4184F56}" type="presParOf" srcId="{819E1F2A-C26A-41CD-A6AD-8C8E9FB53D03}" destId="{4652FB84-DC5E-47D8-B38C-7D98BCEE10D6}" srcOrd="1" destOrd="0" presId="urn:microsoft.com/office/officeart/2005/8/layout/process4"/>
    <dgm:cxn modelId="{58C5E890-711A-40BB-9B1F-109A35D08FFA}" type="presParOf" srcId="{819E1F2A-C26A-41CD-A6AD-8C8E9FB53D03}" destId="{4726638E-6A56-4241-9DC8-B10E492FAD8A}" srcOrd="2" destOrd="0" presId="urn:microsoft.com/office/officeart/2005/8/layout/process4"/>
    <dgm:cxn modelId="{FDC89835-E439-470A-8C61-7DFA71F48BD2}" type="presParOf" srcId="{4726638E-6A56-4241-9DC8-B10E492FAD8A}" destId="{7454AC3C-EE00-48AE-9690-87E07A1184EE}" srcOrd="0" destOrd="0" presId="urn:microsoft.com/office/officeart/2005/8/layout/process4"/>
    <dgm:cxn modelId="{C7E12B30-D41E-4891-ADE9-DD31673BFC58}" type="presParOf" srcId="{A80C9A14-0D46-459D-BC2E-B694791F0CBD}" destId="{A7214619-BAAC-41D2-A4DC-8F869EE926A2}" srcOrd="3" destOrd="0" presId="urn:microsoft.com/office/officeart/2005/8/layout/process4"/>
    <dgm:cxn modelId="{15947EF2-C639-4C57-9FED-436EAEEE67D4}" type="presParOf" srcId="{A80C9A14-0D46-459D-BC2E-B694791F0CBD}" destId="{8C953056-97AC-4922-91DF-279C35AFF02C}" srcOrd="4" destOrd="0" presId="urn:microsoft.com/office/officeart/2005/8/layout/process4"/>
    <dgm:cxn modelId="{65E84E61-0A7C-40E6-B546-4112BCB22004}" type="presParOf" srcId="{8C953056-97AC-4922-91DF-279C35AFF02C}" destId="{CBB23267-22F2-4BC2-A2C6-872E128026B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4BC8F6-F07C-45FA-80EC-04107C785ABC}"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096CE133-505A-465C-B8CB-3706D55A7BBE}">
      <dgm:prSet/>
      <dgm:spPr/>
      <dgm:t>
        <a:bodyPr/>
        <a:lstStyle/>
        <a:p>
          <a:r>
            <a:rPr lang="en-GB" dirty="0"/>
            <a:t>What is the % split on quality / finance in the evaluation</a:t>
          </a:r>
          <a:endParaRPr lang="en-US" dirty="0"/>
        </a:p>
      </dgm:t>
    </dgm:pt>
    <dgm:pt modelId="{F69424FC-1A8F-4932-BA43-7F6E0C3853AC}" type="parTrans" cxnId="{02441FFD-FB7F-4D71-9618-77556C794EAC}">
      <dgm:prSet/>
      <dgm:spPr/>
      <dgm:t>
        <a:bodyPr/>
        <a:lstStyle/>
        <a:p>
          <a:endParaRPr lang="en-US"/>
        </a:p>
      </dgm:t>
    </dgm:pt>
    <dgm:pt modelId="{3737978D-53A5-46C4-AB87-DD5D2D2A114C}" type="sibTrans" cxnId="{02441FFD-FB7F-4D71-9618-77556C794EAC}">
      <dgm:prSet/>
      <dgm:spPr/>
      <dgm:t>
        <a:bodyPr/>
        <a:lstStyle/>
        <a:p>
          <a:endParaRPr lang="en-US"/>
        </a:p>
      </dgm:t>
    </dgm:pt>
    <dgm:pt modelId="{F42C7AA7-0855-4222-92FA-A4BF7A249931}">
      <dgm:prSet/>
      <dgm:spPr/>
      <dgm:t>
        <a:bodyPr/>
        <a:lstStyle/>
        <a:p>
          <a:r>
            <a:rPr lang="en-GB" dirty="0"/>
            <a:t>If it’s mainly finance, then providers need to maximise their scores on quality method statements</a:t>
          </a:r>
          <a:endParaRPr lang="en-US" dirty="0"/>
        </a:p>
      </dgm:t>
    </dgm:pt>
    <dgm:pt modelId="{539FDF76-7E0F-454E-8C61-B53BA25F4F66}" type="parTrans" cxnId="{3F10166D-D7F5-4451-B7F1-18DED0A9538A}">
      <dgm:prSet/>
      <dgm:spPr/>
      <dgm:t>
        <a:bodyPr/>
        <a:lstStyle/>
        <a:p>
          <a:endParaRPr lang="en-US"/>
        </a:p>
      </dgm:t>
    </dgm:pt>
    <dgm:pt modelId="{C068EC21-71BB-40A3-80E9-F2A80859202D}" type="sibTrans" cxnId="{3F10166D-D7F5-4451-B7F1-18DED0A9538A}">
      <dgm:prSet/>
      <dgm:spPr/>
      <dgm:t>
        <a:bodyPr/>
        <a:lstStyle/>
        <a:p>
          <a:endParaRPr lang="en-US"/>
        </a:p>
      </dgm:t>
    </dgm:pt>
    <dgm:pt modelId="{15C9E68F-D84B-4F4D-8FE2-CB3366AC079C}" type="pres">
      <dgm:prSet presAssocID="{0A4BC8F6-F07C-45FA-80EC-04107C785ABC}" presName="root" presStyleCnt="0">
        <dgm:presLayoutVars>
          <dgm:dir/>
          <dgm:resizeHandles val="exact"/>
        </dgm:presLayoutVars>
      </dgm:prSet>
      <dgm:spPr/>
    </dgm:pt>
    <dgm:pt modelId="{5B8C4C1A-0455-4B66-8E3B-B8E84FC76843}" type="pres">
      <dgm:prSet presAssocID="{096CE133-505A-465C-B8CB-3706D55A7BBE}" presName="compNode" presStyleCnt="0"/>
      <dgm:spPr/>
    </dgm:pt>
    <dgm:pt modelId="{B8B89F77-170B-4418-95A4-33D95DF0D738}" type="pres">
      <dgm:prSet presAssocID="{096CE133-505A-465C-B8CB-3706D55A7BBE}" presName="bgRect" presStyleLbl="bgShp" presStyleIdx="0" presStyleCnt="2"/>
      <dgm:spPr>
        <a:solidFill>
          <a:schemeClr val="accent5">
            <a:lumMod val="60000"/>
            <a:lumOff val="40000"/>
          </a:schemeClr>
        </a:solidFill>
      </dgm:spPr>
    </dgm:pt>
    <dgm:pt modelId="{DC39A5F6-49B4-488B-AECC-0BF5C2A4696B}" type="pres">
      <dgm:prSet presAssocID="{096CE133-505A-465C-B8CB-3706D55A7BBE}"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Pie chart"/>
        </a:ext>
      </dgm:extLst>
    </dgm:pt>
    <dgm:pt modelId="{23AFA356-3280-4AB9-9924-03549579DF84}" type="pres">
      <dgm:prSet presAssocID="{096CE133-505A-465C-B8CB-3706D55A7BBE}" presName="spaceRect" presStyleCnt="0"/>
      <dgm:spPr/>
    </dgm:pt>
    <dgm:pt modelId="{0C1A1A20-ADF8-4C0E-8CB1-221E2586237C}" type="pres">
      <dgm:prSet presAssocID="{096CE133-505A-465C-B8CB-3706D55A7BBE}" presName="parTx" presStyleLbl="revTx" presStyleIdx="0" presStyleCnt="2">
        <dgm:presLayoutVars>
          <dgm:chMax val="0"/>
          <dgm:chPref val="0"/>
        </dgm:presLayoutVars>
      </dgm:prSet>
      <dgm:spPr/>
    </dgm:pt>
    <dgm:pt modelId="{D97A089C-D9A4-4B16-8BAF-87CF0DD707D7}" type="pres">
      <dgm:prSet presAssocID="{3737978D-53A5-46C4-AB87-DD5D2D2A114C}" presName="sibTrans" presStyleCnt="0"/>
      <dgm:spPr/>
    </dgm:pt>
    <dgm:pt modelId="{E80AE0F5-C0A8-4C38-8A5C-F3E3FF5954C5}" type="pres">
      <dgm:prSet presAssocID="{F42C7AA7-0855-4222-92FA-A4BF7A249931}" presName="compNode" presStyleCnt="0"/>
      <dgm:spPr/>
    </dgm:pt>
    <dgm:pt modelId="{F71F8F09-3991-4CC5-8A7A-EAC168E42107}" type="pres">
      <dgm:prSet presAssocID="{F42C7AA7-0855-4222-92FA-A4BF7A249931}" presName="bgRect" presStyleLbl="bgShp" presStyleIdx="1" presStyleCnt="2"/>
      <dgm:spPr>
        <a:solidFill>
          <a:schemeClr val="accent5">
            <a:lumMod val="40000"/>
            <a:lumOff val="60000"/>
          </a:schemeClr>
        </a:solidFill>
      </dgm:spPr>
    </dgm:pt>
    <dgm:pt modelId="{A0F02279-B23C-4963-93AD-DC72FE01861B}" type="pres">
      <dgm:prSet presAssocID="{F42C7AA7-0855-4222-92FA-A4BF7A249931}"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Target Audience"/>
        </a:ext>
      </dgm:extLst>
    </dgm:pt>
    <dgm:pt modelId="{0A4FE0B8-0BAB-41ED-BEC7-E0195AD89800}" type="pres">
      <dgm:prSet presAssocID="{F42C7AA7-0855-4222-92FA-A4BF7A249931}" presName="spaceRect" presStyleCnt="0"/>
      <dgm:spPr/>
    </dgm:pt>
    <dgm:pt modelId="{1F1E1228-647A-4D46-97B4-982FD92AC59C}" type="pres">
      <dgm:prSet presAssocID="{F42C7AA7-0855-4222-92FA-A4BF7A249931}" presName="parTx" presStyleLbl="revTx" presStyleIdx="1" presStyleCnt="2">
        <dgm:presLayoutVars>
          <dgm:chMax val="0"/>
          <dgm:chPref val="0"/>
        </dgm:presLayoutVars>
      </dgm:prSet>
      <dgm:spPr/>
    </dgm:pt>
  </dgm:ptLst>
  <dgm:cxnLst>
    <dgm:cxn modelId="{530A8041-7B44-465B-ADA5-E6637C7D2988}" type="presOf" srcId="{F42C7AA7-0855-4222-92FA-A4BF7A249931}" destId="{1F1E1228-647A-4D46-97B4-982FD92AC59C}" srcOrd="0" destOrd="0" presId="urn:microsoft.com/office/officeart/2018/2/layout/IconVerticalSolidList"/>
    <dgm:cxn modelId="{24956C6A-143E-4B10-AB23-CC963456BEF7}" type="presOf" srcId="{0A4BC8F6-F07C-45FA-80EC-04107C785ABC}" destId="{15C9E68F-D84B-4F4D-8FE2-CB3366AC079C}" srcOrd="0" destOrd="0" presId="urn:microsoft.com/office/officeart/2018/2/layout/IconVerticalSolidList"/>
    <dgm:cxn modelId="{3F10166D-D7F5-4451-B7F1-18DED0A9538A}" srcId="{0A4BC8F6-F07C-45FA-80EC-04107C785ABC}" destId="{F42C7AA7-0855-4222-92FA-A4BF7A249931}" srcOrd="1" destOrd="0" parTransId="{539FDF76-7E0F-454E-8C61-B53BA25F4F66}" sibTransId="{C068EC21-71BB-40A3-80E9-F2A80859202D}"/>
    <dgm:cxn modelId="{09140D76-EF79-4CCA-ADDE-A451D81E1E2A}" type="presOf" srcId="{096CE133-505A-465C-B8CB-3706D55A7BBE}" destId="{0C1A1A20-ADF8-4C0E-8CB1-221E2586237C}" srcOrd="0" destOrd="0" presId="urn:microsoft.com/office/officeart/2018/2/layout/IconVerticalSolidList"/>
    <dgm:cxn modelId="{02441FFD-FB7F-4D71-9618-77556C794EAC}" srcId="{0A4BC8F6-F07C-45FA-80EC-04107C785ABC}" destId="{096CE133-505A-465C-B8CB-3706D55A7BBE}" srcOrd="0" destOrd="0" parTransId="{F69424FC-1A8F-4932-BA43-7F6E0C3853AC}" sibTransId="{3737978D-53A5-46C4-AB87-DD5D2D2A114C}"/>
    <dgm:cxn modelId="{B39F3FED-6DAF-44A5-BBC3-85BFC3AAF116}" type="presParOf" srcId="{15C9E68F-D84B-4F4D-8FE2-CB3366AC079C}" destId="{5B8C4C1A-0455-4B66-8E3B-B8E84FC76843}" srcOrd="0" destOrd="0" presId="urn:microsoft.com/office/officeart/2018/2/layout/IconVerticalSolidList"/>
    <dgm:cxn modelId="{5B9A1350-303E-4DB0-8FD7-6AC7896213FA}" type="presParOf" srcId="{5B8C4C1A-0455-4B66-8E3B-B8E84FC76843}" destId="{B8B89F77-170B-4418-95A4-33D95DF0D738}" srcOrd="0" destOrd="0" presId="urn:microsoft.com/office/officeart/2018/2/layout/IconVerticalSolidList"/>
    <dgm:cxn modelId="{027DB548-4365-42F2-B495-D04540F3739A}" type="presParOf" srcId="{5B8C4C1A-0455-4B66-8E3B-B8E84FC76843}" destId="{DC39A5F6-49B4-488B-AECC-0BF5C2A4696B}" srcOrd="1" destOrd="0" presId="urn:microsoft.com/office/officeart/2018/2/layout/IconVerticalSolidList"/>
    <dgm:cxn modelId="{54AE59D4-2DF3-4302-836C-A1EE9B93096A}" type="presParOf" srcId="{5B8C4C1A-0455-4B66-8E3B-B8E84FC76843}" destId="{23AFA356-3280-4AB9-9924-03549579DF84}" srcOrd="2" destOrd="0" presId="urn:microsoft.com/office/officeart/2018/2/layout/IconVerticalSolidList"/>
    <dgm:cxn modelId="{B63D80B9-EA09-4EC4-A648-F65624279413}" type="presParOf" srcId="{5B8C4C1A-0455-4B66-8E3B-B8E84FC76843}" destId="{0C1A1A20-ADF8-4C0E-8CB1-221E2586237C}" srcOrd="3" destOrd="0" presId="urn:microsoft.com/office/officeart/2018/2/layout/IconVerticalSolidList"/>
    <dgm:cxn modelId="{23F8A9C2-7F05-4875-B685-5B328BF07C5A}" type="presParOf" srcId="{15C9E68F-D84B-4F4D-8FE2-CB3366AC079C}" destId="{D97A089C-D9A4-4B16-8BAF-87CF0DD707D7}" srcOrd="1" destOrd="0" presId="urn:microsoft.com/office/officeart/2018/2/layout/IconVerticalSolidList"/>
    <dgm:cxn modelId="{8DD2A0E6-83A7-48AC-9788-232FFEA7E049}" type="presParOf" srcId="{15C9E68F-D84B-4F4D-8FE2-CB3366AC079C}" destId="{E80AE0F5-C0A8-4C38-8A5C-F3E3FF5954C5}" srcOrd="2" destOrd="0" presId="urn:microsoft.com/office/officeart/2018/2/layout/IconVerticalSolidList"/>
    <dgm:cxn modelId="{942113D7-A7BB-4236-BAE7-3B9294F89950}" type="presParOf" srcId="{E80AE0F5-C0A8-4C38-8A5C-F3E3FF5954C5}" destId="{F71F8F09-3991-4CC5-8A7A-EAC168E42107}" srcOrd="0" destOrd="0" presId="urn:microsoft.com/office/officeart/2018/2/layout/IconVerticalSolidList"/>
    <dgm:cxn modelId="{D9C6EA4D-EAC9-472C-8721-A9AB65761823}" type="presParOf" srcId="{E80AE0F5-C0A8-4C38-8A5C-F3E3FF5954C5}" destId="{A0F02279-B23C-4963-93AD-DC72FE01861B}" srcOrd="1" destOrd="0" presId="urn:microsoft.com/office/officeart/2018/2/layout/IconVerticalSolidList"/>
    <dgm:cxn modelId="{DF795E1C-6834-4F4F-AC0B-B6C52CC2C52F}" type="presParOf" srcId="{E80AE0F5-C0A8-4C38-8A5C-F3E3FF5954C5}" destId="{0A4FE0B8-0BAB-41ED-BEC7-E0195AD89800}" srcOrd="2" destOrd="0" presId="urn:microsoft.com/office/officeart/2018/2/layout/IconVerticalSolidList"/>
    <dgm:cxn modelId="{FDADB076-FFFE-4112-AA6B-BF1526DDFA6D}" type="presParOf" srcId="{E80AE0F5-C0A8-4C38-8A5C-F3E3FF5954C5}" destId="{1F1E1228-647A-4D46-97B4-982FD92AC5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4BC8F6-F07C-45FA-80EC-04107C785ABC}" type="doc">
      <dgm:prSet loTypeId="urn:microsoft.com/office/officeart/2018/2/layout/IconVerticalSolidList" loCatId="icon" qsTypeId="urn:microsoft.com/office/officeart/2005/8/quickstyle/simple1" qsCatId="simple" csTypeId="urn:microsoft.com/office/officeart/2005/8/colors/accent3_2" csCatId="accent3" phldr="1"/>
      <dgm:spPr/>
      <dgm:t>
        <a:bodyPr/>
        <a:lstStyle/>
        <a:p>
          <a:endParaRPr lang="en-US"/>
        </a:p>
      </dgm:t>
    </dgm:pt>
    <dgm:pt modelId="{096CE133-505A-465C-B8CB-3706D55A7BBE}">
      <dgm:prSet/>
      <dgm:spPr/>
      <dgm:t>
        <a:bodyPr/>
        <a:lstStyle/>
        <a:p>
          <a:r>
            <a:rPr lang="en-GB" dirty="0"/>
            <a:t>Graphics should be realistic and meaningful</a:t>
          </a:r>
          <a:endParaRPr lang="en-US" dirty="0"/>
        </a:p>
      </dgm:t>
    </dgm:pt>
    <dgm:pt modelId="{F69424FC-1A8F-4932-BA43-7F6E0C3853AC}" type="parTrans" cxnId="{02441FFD-FB7F-4D71-9618-77556C794EAC}">
      <dgm:prSet/>
      <dgm:spPr/>
      <dgm:t>
        <a:bodyPr/>
        <a:lstStyle/>
        <a:p>
          <a:endParaRPr lang="en-US"/>
        </a:p>
      </dgm:t>
    </dgm:pt>
    <dgm:pt modelId="{3737978D-53A5-46C4-AB87-DD5D2D2A114C}" type="sibTrans" cxnId="{02441FFD-FB7F-4D71-9618-77556C794EAC}">
      <dgm:prSet/>
      <dgm:spPr/>
      <dgm:t>
        <a:bodyPr/>
        <a:lstStyle/>
        <a:p>
          <a:endParaRPr lang="en-US"/>
        </a:p>
      </dgm:t>
    </dgm:pt>
    <dgm:pt modelId="{F42C7AA7-0855-4222-92FA-A4BF7A249931}">
      <dgm:prSet/>
      <dgm:spPr/>
      <dgm:t>
        <a:bodyPr/>
        <a:lstStyle/>
        <a:p>
          <a:r>
            <a:rPr lang="en-GB" dirty="0"/>
            <a:t>Get the names of the Partnership right – who is commissioning the service</a:t>
          </a:r>
          <a:endParaRPr lang="en-US" dirty="0"/>
        </a:p>
      </dgm:t>
    </dgm:pt>
    <dgm:pt modelId="{539FDF76-7E0F-454E-8C61-B53BA25F4F66}" type="parTrans" cxnId="{3F10166D-D7F5-4451-B7F1-18DED0A9538A}">
      <dgm:prSet/>
      <dgm:spPr/>
      <dgm:t>
        <a:bodyPr/>
        <a:lstStyle/>
        <a:p>
          <a:endParaRPr lang="en-US"/>
        </a:p>
      </dgm:t>
    </dgm:pt>
    <dgm:pt modelId="{C068EC21-71BB-40A3-80E9-F2A80859202D}" type="sibTrans" cxnId="{3F10166D-D7F5-4451-B7F1-18DED0A9538A}">
      <dgm:prSet/>
      <dgm:spPr/>
      <dgm:t>
        <a:bodyPr/>
        <a:lstStyle/>
        <a:p>
          <a:endParaRPr lang="en-US"/>
        </a:p>
      </dgm:t>
    </dgm:pt>
    <dgm:pt modelId="{15C9E68F-D84B-4F4D-8FE2-CB3366AC079C}" type="pres">
      <dgm:prSet presAssocID="{0A4BC8F6-F07C-45FA-80EC-04107C785ABC}" presName="root" presStyleCnt="0">
        <dgm:presLayoutVars>
          <dgm:dir/>
          <dgm:resizeHandles val="exact"/>
        </dgm:presLayoutVars>
      </dgm:prSet>
      <dgm:spPr/>
    </dgm:pt>
    <dgm:pt modelId="{5B8C4C1A-0455-4B66-8E3B-B8E84FC76843}" type="pres">
      <dgm:prSet presAssocID="{096CE133-505A-465C-B8CB-3706D55A7BBE}" presName="compNode" presStyleCnt="0"/>
      <dgm:spPr/>
    </dgm:pt>
    <dgm:pt modelId="{B8B89F77-170B-4418-95A4-33D95DF0D738}" type="pres">
      <dgm:prSet presAssocID="{096CE133-505A-465C-B8CB-3706D55A7BBE}" presName="bgRect" presStyleLbl="bgShp" presStyleIdx="0" presStyleCnt="2"/>
      <dgm:spPr/>
    </dgm:pt>
    <dgm:pt modelId="{DC39A5F6-49B4-488B-AECC-0BF5C2A4696B}" type="pres">
      <dgm:prSet presAssocID="{096CE133-505A-465C-B8CB-3706D55A7BBE}"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ze"/>
        </a:ext>
      </dgm:extLst>
    </dgm:pt>
    <dgm:pt modelId="{23AFA356-3280-4AB9-9924-03549579DF84}" type="pres">
      <dgm:prSet presAssocID="{096CE133-505A-465C-B8CB-3706D55A7BBE}" presName="spaceRect" presStyleCnt="0"/>
      <dgm:spPr/>
    </dgm:pt>
    <dgm:pt modelId="{0C1A1A20-ADF8-4C0E-8CB1-221E2586237C}" type="pres">
      <dgm:prSet presAssocID="{096CE133-505A-465C-B8CB-3706D55A7BBE}" presName="parTx" presStyleLbl="revTx" presStyleIdx="0" presStyleCnt="2">
        <dgm:presLayoutVars>
          <dgm:chMax val="0"/>
          <dgm:chPref val="0"/>
        </dgm:presLayoutVars>
      </dgm:prSet>
      <dgm:spPr/>
    </dgm:pt>
    <dgm:pt modelId="{D97A089C-D9A4-4B16-8BAF-87CF0DD707D7}" type="pres">
      <dgm:prSet presAssocID="{3737978D-53A5-46C4-AB87-DD5D2D2A114C}" presName="sibTrans" presStyleCnt="0"/>
      <dgm:spPr/>
    </dgm:pt>
    <dgm:pt modelId="{E80AE0F5-C0A8-4C38-8A5C-F3E3FF5954C5}" type="pres">
      <dgm:prSet presAssocID="{F42C7AA7-0855-4222-92FA-A4BF7A249931}" presName="compNode" presStyleCnt="0"/>
      <dgm:spPr/>
    </dgm:pt>
    <dgm:pt modelId="{F71F8F09-3991-4CC5-8A7A-EAC168E42107}" type="pres">
      <dgm:prSet presAssocID="{F42C7AA7-0855-4222-92FA-A4BF7A249931}" presName="bgRect" presStyleLbl="bgShp" presStyleIdx="1" presStyleCnt="2"/>
      <dgm:spPr/>
    </dgm:pt>
    <dgm:pt modelId="{A0F02279-B23C-4963-93AD-DC72FE01861B}" type="pres">
      <dgm:prSet presAssocID="{F42C7AA7-0855-4222-92FA-A4BF7A249931}"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ustomer review"/>
        </a:ext>
      </dgm:extLst>
    </dgm:pt>
    <dgm:pt modelId="{0A4FE0B8-0BAB-41ED-BEC7-E0195AD89800}" type="pres">
      <dgm:prSet presAssocID="{F42C7AA7-0855-4222-92FA-A4BF7A249931}" presName="spaceRect" presStyleCnt="0"/>
      <dgm:spPr/>
    </dgm:pt>
    <dgm:pt modelId="{1F1E1228-647A-4D46-97B4-982FD92AC59C}" type="pres">
      <dgm:prSet presAssocID="{F42C7AA7-0855-4222-92FA-A4BF7A249931}" presName="parTx" presStyleLbl="revTx" presStyleIdx="1" presStyleCnt="2">
        <dgm:presLayoutVars>
          <dgm:chMax val="0"/>
          <dgm:chPref val="0"/>
        </dgm:presLayoutVars>
      </dgm:prSet>
      <dgm:spPr/>
    </dgm:pt>
  </dgm:ptLst>
  <dgm:cxnLst>
    <dgm:cxn modelId="{530A8041-7B44-465B-ADA5-E6637C7D2988}" type="presOf" srcId="{F42C7AA7-0855-4222-92FA-A4BF7A249931}" destId="{1F1E1228-647A-4D46-97B4-982FD92AC59C}" srcOrd="0" destOrd="0" presId="urn:microsoft.com/office/officeart/2018/2/layout/IconVerticalSolidList"/>
    <dgm:cxn modelId="{24956C6A-143E-4B10-AB23-CC963456BEF7}" type="presOf" srcId="{0A4BC8F6-F07C-45FA-80EC-04107C785ABC}" destId="{15C9E68F-D84B-4F4D-8FE2-CB3366AC079C}" srcOrd="0" destOrd="0" presId="urn:microsoft.com/office/officeart/2018/2/layout/IconVerticalSolidList"/>
    <dgm:cxn modelId="{3F10166D-D7F5-4451-B7F1-18DED0A9538A}" srcId="{0A4BC8F6-F07C-45FA-80EC-04107C785ABC}" destId="{F42C7AA7-0855-4222-92FA-A4BF7A249931}" srcOrd="1" destOrd="0" parTransId="{539FDF76-7E0F-454E-8C61-B53BA25F4F66}" sibTransId="{C068EC21-71BB-40A3-80E9-F2A80859202D}"/>
    <dgm:cxn modelId="{09140D76-EF79-4CCA-ADDE-A451D81E1E2A}" type="presOf" srcId="{096CE133-505A-465C-B8CB-3706D55A7BBE}" destId="{0C1A1A20-ADF8-4C0E-8CB1-221E2586237C}" srcOrd="0" destOrd="0" presId="urn:microsoft.com/office/officeart/2018/2/layout/IconVerticalSolidList"/>
    <dgm:cxn modelId="{02441FFD-FB7F-4D71-9618-77556C794EAC}" srcId="{0A4BC8F6-F07C-45FA-80EC-04107C785ABC}" destId="{096CE133-505A-465C-B8CB-3706D55A7BBE}" srcOrd="0" destOrd="0" parTransId="{F69424FC-1A8F-4932-BA43-7F6E0C3853AC}" sibTransId="{3737978D-53A5-46C4-AB87-DD5D2D2A114C}"/>
    <dgm:cxn modelId="{B39F3FED-6DAF-44A5-BBC3-85BFC3AAF116}" type="presParOf" srcId="{15C9E68F-D84B-4F4D-8FE2-CB3366AC079C}" destId="{5B8C4C1A-0455-4B66-8E3B-B8E84FC76843}" srcOrd="0" destOrd="0" presId="urn:microsoft.com/office/officeart/2018/2/layout/IconVerticalSolidList"/>
    <dgm:cxn modelId="{5B9A1350-303E-4DB0-8FD7-6AC7896213FA}" type="presParOf" srcId="{5B8C4C1A-0455-4B66-8E3B-B8E84FC76843}" destId="{B8B89F77-170B-4418-95A4-33D95DF0D738}" srcOrd="0" destOrd="0" presId="urn:microsoft.com/office/officeart/2018/2/layout/IconVerticalSolidList"/>
    <dgm:cxn modelId="{027DB548-4365-42F2-B495-D04540F3739A}" type="presParOf" srcId="{5B8C4C1A-0455-4B66-8E3B-B8E84FC76843}" destId="{DC39A5F6-49B4-488B-AECC-0BF5C2A4696B}" srcOrd="1" destOrd="0" presId="urn:microsoft.com/office/officeart/2018/2/layout/IconVerticalSolidList"/>
    <dgm:cxn modelId="{54AE59D4-2DF3-4302-836C-A1EE9B93096A}" type="presParOf" srcId="{5B8C4C1A-0455-4B66-8E3B-B8E84FC76843}" destId="{23AFA356-3280-4AB9-9924-03549579DF84}" srcOrd="2" destOrd="0" presId="urn:microsoft.com/office/officeart/2018/2/layout/IconVerticalSolidList"/>
    <dgm:cxn modelId="{B63D80B9-EA09-4EC4-A648-F65624279413}" type="presParOf" srcId="{5B8C4C1A-0455-4B66-8E3B-B8E84FC76843}" destId="{0C1A1A20-ADF8-4C0E-8CB1-221E2586237C}" srcOrd="3" destOrd="0" presId="urn:microsoft.com/office/officeart/2018/2/layout/IconVerticalSolidList"/>
    <dgm:cxn modelId="{23F8A9C2-7F05-4875-B685-5B328BF07C5A}" type="presParOf" srcId="{15C9E68F-D84B-4F4D-8FE2-CB3366AC079C}" destId="{D97A089C-D9A4-4B16-8BAF-87CF0DD707D7}" srcOrd="1" destOrd="0" presId="urn:microsoft.com/office/officeart/2018/2/layout/IconVerticalSolidList"/>
    <dgm:cxn modelId="{8DD2A0E6-83A7-48AC-9788-232FFEA7E049}" type="presParOf" srcId="{15C9E68F-D84B-4F4D-8FE2-CB3366AC079C}" destId="{E80AE0F5-C0A8-4C38-8A5C-F3E3FF5954C5}" srcOrd="2" destOrd="0" presId="urn:microsoft.com/office/officeart/2018/2/layout/IconVerticalSolidList"/>
    <dgm:cxn modelId="{942113D7-A7BB-4236-BAE7-3B9294F89950}" type="presParOf" srcId="{E80AE0F5-C0A8-4C38-8A5C-F3E3FF5954C5}" destId="{F71F8F09-3991-4CC5-8A7A-EAC168E42107}" srcOrd="0" destOrd="0" presId="urn:microsoft.com/office/officeart/2018/2/layout/IconVerticalSolidList"/>
    <dgm:cxn modelId="{D9C6EA4D-EAC9-472C-8721-A9AB65761823}" type="presParOf" srcId="{E80AE0F5-C0A8-4C38-8A5C-F3E3FF5954C5}" destId="{A0F02279-B23C-4963-93AD-DC72FE01861B}" srcOrd="1" destOrd="0" presId="urn:microsoft.com/office/officeart/2018/2/layout/IconVerticalSolidList"/>
    <dgm:cxn modelId="{DF795E1C-6834-4F4F-AC0B-B6C52CC2C52F}" type="presParOf" srcId="{E80AE0F5-C0A8-4C38-8A5C-F3E3FF5954C5}" destId="{0A4FE0B8-0BAB-41ED-BEC7-E0195AD89800}" srcOrd="2" destOrd="0" presId="urn:microsoft.com/office/officeart/2018/2/layout/IconVerticalSolidList"/>
    <dgm:cxn modelId="{FDADB076-FFFE-4112-AA6B-BF1526DDFA6D}" type="presParOf" srcId="{E80AE0F5-C0A8-4C38-8A5C-F3E3FF5954C5}" destId="{1F1E1228-647A-4D46-97B4-982FD92AC59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62CADC8-78ED-42FF-8605-D543B2943417}" type="doc">
      <dgm:prSet loTypeId="urn:microsoft.com/office/officeart/2005/8/layout/hierarchy1" loCatId="hierarchy" qsTypeId="urn:microsoft.com/office/officeart/2005/8/quickstyle/simple1" qsCatId="simple" csTypeId="urn:microsoft.com/office/officeart/2005/8/colors/accent2_2" csCatId="accent2" phldr="1"/>
      <dgm:spPr/>
      <dgm:t>
        <a:bodyPr/>
        <a:lstStyle/>
        <a:p>
          <a:endParaRPr lang="en-US"/>
        </a:p>
      </dgm:t>
    </dgm:pt>
    <dgm:pt modelId="{A25D0095-8502-4070-9384-A6EE38E39F82}">
      <dgm:prSet/>
      <dgm:spPr/>
      <dgm:t>
        <a:bodyPr/>
        <a:lstStyle/>
        <a:p>
          <a:r>
            <a:rPr lang="en-GB" dirty="0"/>
            <a:t>Cutting &amp; pasting…..make sure someone reads the submission before you send it</a:t>
          </a:r>
        </a:p>
        <a:p>
          <a:endParaRPr lang="en-US" dirty="0"/>
        </a:p>
      </dgm:t>
    </dgm:pt>
    <dgm:pt modelId="{C109B25F-34D5-4F06-BFC8-55B94EF3DDAB}" type="parTrans" cxnId="{5E1053F5-6DAC-453D-A17A-606C3AEB04B2}">
      <dgm:prSet/>
      <dgm:spPr/>
      <dgm:t>
        <a:bodyPr/>
        <a:lstStyle/>
        <a:p>
          <a:endParaRPr lang="en-US"/>
        </a:p>
      </dgm:t>
    </dgm:pt>
    <dgm:pt modelId="{A38C4041-C82E-4A61-8BC4-D3E591561511}" type="sibTrans" cxnId="{5E1053F5-6DAC-453D-A17A-606C3AEB04B2}">
      <dgm:prSet/>
      <dgm:spPr/>
      <dgm:t>
        <a:bodyPr/>
        <a:lstStyle/>
        <a:p>
          <a:endParaRPr lang="en-US"/>
        </a:p>
      </dgm:t>
    </dgm:pt>
    <dgm:pt modelId="{D5235085-CC11-489A-933B-421FD14CA929}">
      <dgm:prSet/>
      <dgm:spPr/>
      <dgm:t>
        <a:bodyPr/>
        <a:lstStyle/>
        <a:p>
          <a:r>
            <a:rPr lang="en-GB" dirty="0"/>
            <a:t>Include any additional features and benefits at the end of each statement – leave the tender evaluation group feeling they have everything they want, and you’ve just offered them even more!</a:t>
          </a:r>
        </a:p>
        <a:p>
          <a:endParaRPr lang="en-US" dirty="0"/>
        </a:p>
      </dgm:t>
    </dgm:pt>
    <dgm:pt modelId="{FB4D8B80-A24D-46F9-ACB5-B9685FB92801}" type="parTrans" cxnId="{3D3E6827-0893-4F06-A73D-2D19EF86AE3F}">
      <dgm:prSet/>
      <dgm:spPr/>
      <dgm:t>
        <a:bodyPr/>
        <a:lstStyle/>
        <a:p>
          <a:endParaRPr lang="en-US"/>
        </a:p>
      </dgm:t>
    </dgm:pt>
    <dgm:pt modelId="{ADB4D86F-4059-4A37-B0D0-18A8E9B09299}" type="sibTrans" cxnId="{3D3E6827-0893-4F06-A73D-2D19EF86AE3F}">
      <dgm:prSet/>
      <dgm:spPr/>
      <dgm:t>
        <a:bodyPr/>
        <a:lstStyle/>
        <a:p>
          <a:endParaRPr lang="en-US"/>
        </a:p>
      </dgm:t>
    </dgm:pt>
    <dgm:pt modelId="{C623F7BB-BE73-4385-817B-4424D059F26D}" type="pres">
      <dgm:prSet presAssocID="{B62CADC8-78ED-42FF-8605-D543B2943417}" presName="hierChild1" presStyleCnt="0">
        <dgm:presLayoutVars>
          <dgm:chPref val="1"/>
          <dgm:dir/>
          <dgm:animOne val="branch"/>
          <dgm:animLvl val="lvl"/>
          <dgm:resizeHandles/>
        </dgm:presLayoutVars>
      </dgm:prSet>
      <dgm:spPr/>
    </dgm:pt>
    <dgm:pt modelId="{0050506F-44B8-4050-B942-C010DF42E6EC}" type="pres">
      <dgm:prSet presAssocID="{A25D0095-8502-4070-9384-A6EE38E39F82}" presName="hierRoot1" presStyleCnt="0"/>
      <dgm:spPr/>
    </dgm:pt>
    <dgm:pt modelId="{28F66696-D353-408B-8588-682DCC28B750}" type="pres">
      <dgm:prSet presAssocID="{A25D0095-8502-4070-9384-A6EE38E39F82}" presName="composite" presStyleCnt="0"/>
      <dgm:spPr/>
    </dgm:pt>
    <dgm:pt modelId="{B24A0350-2FD6-4CC2-94C3-D96BBCF76FE2}" type="pres">
      <dgm:prSet presAssocID="{A25D0095-8502-4070-9384-A6EE38E39F82}" presName="background" presStyleLbl="node0" presStyleIdx="0" presStyleCnt="2"/>
      <dgm:spPr>
        <a:solidFill>
          <a:schemeClr val="accent3"/>
        </a:solidFill>
      </dgm:spPr>
    </dgm:pt>
    <dgm:pt modelId="{4F36F782-1B16-4A91-BE0A-355B9CCFA1ED}" type="pres">
      <dgm:prSet presAssocID="{A25D0095-8502-4070-9384-A6EE38E39F82}" presName="text" presStyleLbl="fgAcc0" presStyleIdx="0" presStyleCnt="2">
        <dgm:presLayoutVars>
          <dgm:chPref val="3"/>
        </dgm:presLayoutVars>
      </dgm:prSet>
      <dgm:spPr/>
    </dgm:pt>
    <dgm:pt modelId="{E650BA71-1B31-4222-B25E-89437C830CA0}" type="pres">
      <dgm:prSet presAssocID="{A25D0095-8502-4070-9384-A6EE38E39F82}" presName="hierChild2" presStyleCnt="0"/>
      <dgm:spPr/>
    </dgm:pt>
    <dgm:pt modelId="{9E518C41-9F9E-4439-9ECB-DA78F2F295C0}" type="pres">
      <dgm:prSet presAssocID="{D5235085-CC11-489A-933B-421FD14CA929}" presName="hierRoot1" presStyleCnt="0"/>
      <dgm:spPr/>
    </dgm:pt>
    <dgm:pt modelId="{74528989-B309-4B17-953A-541ED652F36E}" type="pres">
      <dgm:prSet presAssocID="{D5235085-CC11-489A-933B-421FD14CA929}" presName="composite" presStyleCnt="0"/>
      <dgm:spPr/>
    </dgm:pt>
    <dgm:pt modelId="{6312F52D-8698-481D-ACC2-4A381FC35A8E}" type="pres">
      <dgm:prSet presAssocID="{D5235085-CC11-489A-933B-421FD14CA929}" presName="background" presStyleLbl="node0" presStyleIdx="1" presStyleCnt="2"/>
      <dgm:spPr>
        <a:solidFill>
          <a:schemeClr val="accent3"/>
        </a:solidFill>
      </dgm:spPr>
    </dgm:pt>
    <dgm:pt modelId="{220C32A8-3E0E-4A3C-80DC-DDAD9F6DEFE1}" type="pres">
      <dgm:prSet presAssocID="{D5235085-CC11-489A-933B-421FD14CA929}" presName="text" presStyleLbl="fgAcc0" presStyleIdx="1" presStyleCnt="2">
        <dgm:presLayoutVars>
          <dgm:chPref val="3"/>
        </dgm:presLayoutVars>
      </dgm:prSet>
      <dgm:spPr/>
    </dgm:pt>
    <dgm:pt modelId="{8E447A34-0928-4C30-99D8-AD0651D95D3C}" type="pres">
      <dgm:prSet presAssocID="{D5235085-CC11-489A-933B-421FD14CA929}" presName="hierChild2" presStyleCnt="0"/>
      <dgm:spPr/>
    </dgm:pt>
  </dgm:ptLst>
  <dgm:cxnLst>
    <dgm:cxn modelId="{05021825-880B-49D9-A169-A53066240C4C}" type="presOf" srcId="{D5235085-CC11-489A-933B-421FD14CA929}" destId="{220C32A8-3E0E-4A3C-80DC-DDAD9F6DEFE1}" srcOrd="0" destOrd="0" presId="urn:microsoft.com/office/officeart/2005/8/layout/hierarchy1"/>
    <dgm:cxn modelId="{3D3E6827-0893-4F06-A73D-2D19EF86AE3F}" srcId="{B62CADC8-78ED-42FF-8605-D543B2943417}" destId="{D5235085-CC11-489A-933B-421FD14CA929}" srcOrd="1" destOrd="0" parTransId="{FB4D8B80-A24D-46F9-ACB5-B9685FB92801}" sibTransId="{ADB4D86F-4059-4A37-B0D0-18A8E9B09299}"/>
    <dgm:cxn modelId="{22087148-D9C8-4A89-B530-AF3F8708AFCE}" type="presOf" srcId="{A25D0095-8502-4070-9384-A6EE38E39F82}" destId="{4F36F782-1B16-4A91-BE0A-355B9CCFA1ED}" srcOrd="0" destOrd="0" presId="urn:microsoft.com/office/officeart/2005/8/layout/hierarchy1"/>
    <dgm:cxn modelId="{F7A4CD79-4FAA-455E-974A-F07858E06B39}" type="presOf" srcId="{B62CADC8-78ED-42FF-8605-D543B2943417}" destId="{C623F7BB-BE73-4385-817B-4424D059F26D}" srcOrd="0" destOrd="0" presId="urn:microsoft.com/office/officeart/2005/8/layout/hierarchy1"/>
    <dgm:cxn modelId="{5E1053F5-6DAC-453D-A17A-606C3AEB04B2}" srcId="{B62CADC8-78ED-42FF-8605-D543B2943417}" destId="{A25D0095-8502-4070-9384-A6EE38E39F82}" srcOrd="0" destOrd="0" parTransId="{C109B25F-34D5-4F06-BFC8-55B94EF3DDAB}" sibTransId="{A38C4041-C82E-4A61-8BC4-D3E591561511}"/>
    <dgm:cxn modelId="{1B656E51-1964-4543-B1F8-9311AB177BA3}" type="presParOf" srcId="{C623F7BB-BE73-4385-817B-4424D059F26D}" destId="{0050506F-44B8-4050-B942-C010DF42E6EC}" srcOrd="0" destOrd="0" presId="urn:microsoft.com/office/officeart/2005/8/layout/hierarchy1"/>
    <dgm:cxn modelId="{75DFAAD0-6383-4772-B25E-8D82D39EBE9B}" type="presParOf" srcId="{0050506F-44B8-4050-B942-C010DF42E6EC}" destId="{28F66696-D353-408B-8588-682DCC28B750}" srcOrd="0" destOrd="0" presId="urn:microsoft.com/office/officeart/2005/8/layout/hierarchy1"/>
    <dgm:cxn modelId="{A52E6325-2E6F-45E8-976C-63F8B3AEA94C}" type="presParOf" srcId="{28F66696-D353-408B-8588-682DCC28B750}" destId="{B24A0350-2FD6-4CC2-94C3-D96BBCF76FE2}" srcOrd="0" destOrd="0" presId="urn:microsoft.com/office/officeart/2005/8/layout/hierarchy1"/>
    <dgm:cxn modelId="{E2E46E93-1B90-4937-9C21-2048D67D9EBC}" type="presParOf" srcId="{28F66696-D353-408B-8588-682DCC28B750}" destId="{4F36F782-1B16-4A91-BE0A-355B9CCFA1ED}" srcOrd="1" destOrd="0" presId="urn:microsoft.com/office/officeart/2005/8/layout/hierarchy1"/>
    <dgm:cxn modelId="{73E13114-EAFB-40CE-86BA-FB55DBB94614}" type="presParOf" srcId="{0050506F-44B8-4050-B942-C010DF42E6EC}" destId="{E650BA71-1B31-4222-B25E-89437C830CA0}" srcOrd="1" destOrd="0" presId="urn:microsoft.com/office/officeart/2005/8/layout/hierarchy1"/>
    <dgm:cxn modelId="{F82B5237-2202-45B5-AFA4-E3F44160E916}" type="presParOf" srcId="{C623F7BB-BE73-4385-817B-4424D059F26D}" destId="{9E518C41-9F9E-4439-9ECB-DA78F2F295C0}" srcOrd="1" destOrd="0" presId="urn:microsoft.com/office/officeart/2005/8/layout/hierarchy1"/>
    <dgm:cxn modelId="{DE2E10A1-6D17-4BBE-83ED-2CA3E6133DD3}" type="presParOf" srcId="{9E518C41-9F9E-4439-9ECB-DA78F2F295C0}" destId="{74528989-B309-4B17-953A-541ED652F36E}" srcOrd="0" destOrd="0" presId="urn:microsoft.com/office/officeart/2005/8/layout/hierarchy1"/>
    <dgm:cxn modelId="{63BA59ED-5BCF-4067-A6D4-E45F2F40F06B}" type="presParOf" srcId="{74528989-B309-4B17-953A-541ED652F36E}" destId="{6312F52D-8698-481D-ACC2-4A381FC35A8E}" srcOrd="0" destOrd="0" presId="urn:microsoft.com/office/officeart/2005/8/layout/hierarchy1"/>
    <dgm:cxn modelId="{1AFC2088-19EE-4D4B-98F7-F6AD9E6C8230}" type="presParOf" srcId="{74528989-B309-4B17-953A-541ED652F36E}" destId="{220C32A8-3E0E-4A3C-80DC-DDAD9F6DEFE1}" srcOrd="1" destOrd="0" presId="urn:microsoft.com/office/officeart/2005/8/layout/hierarchy1"/>
    <dgm:cxn modelId="{76469B06-2CAC-48D1-9FA5-740D064D51EB}" type="presParOf" srcId="{9E518C41-9F9E-4439-9ECB-DA78F2F295C0}" destId="{8E447A34-0928-4C30-99D8-AD0651D95D3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66B31B-4E80-4758-9D3C-B67ED8C4B183}">
      <dsp:nvSpPr>
        <dsp:cNvPr id="0" name=""/>
        <dsp:cNvSpPr/>
      </dsp:nvSpPr>
      <dsp:spPr>
        <a:xfrm>
          <a:off x="1519199" y="357548"/>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E2134AD-2527-4DD8-9CBF-6F55901859C6}">
      <dsp:nvSpPr>
        <dsp:cNvPr id="0" name=""/>
        <dsp:cNvSpPr/>
      </dsp:nvSpPr>
      <dsp:spPr>
        <a:xfrm>
          <a:off x="331199" y="2772075"/>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GB" sz="1600" kern="1200"/>
            <a:t>Decide what is vital to the running of your service and focus your tender method statement questions on these areas</a:t>
          </a:r>
          <a:endParaRPr lang="en-US" sz="1600" kern="1200"/>
        </a:p>
      </dsp:txBody>
      <dsp:txXfrm>
        <a:off x="331199" y="2772075"/>
        <a:ext cx="4320000" cy="720000"/>
      </dsp:txXfrm>
    </dsp:sp>
    <dsp:sp modelId="{F01E1F38-A24E-4BB6-BEE3-88CF7F04576C}">
      <dsp:nvSpPr>
        <dsp:cNvPr id="0" name=""/>
        <dsp:cNvSpPr/>
      </dsp:nvSpPr>
      <dsp:spPr>
        <a:xfrm>
          <a:off x="6595199" y="357548"/>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E33538-E992-4DF3-A0C9-9AE8EFF453C4}">
      <dsp:nvSpPr>
        <dsp:cNvPr id="0" name=""/>
        <dsp:cNvSpPr/>
      </dsp:nvSpPr>
      <dsp:spPr>
        <a:xfrm>
          <a:off x="5407199" y="2772075"/>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GB" sz="1600" kern="1200"/>
            <a:t>Delivery of outcomes for people to remain as independent as possible </a:t>
          </a:r>
          <a:endParaRPr lang="en-US" sz="1600" kern="1200"/>
        </a:p>
      </dsp:txBody>
      <dsp:txXfrm>
        <a:off x="5407199" y="2772075"/>
        <a:ext cx="432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A0350-2FD6-4CC2-94C3-D96BBCF76FE2}">
      <dsp:nvSpPr>
        <dsp:cNvPr id="0" name=""/>
        <dsp:cNvSpPr/>
      </dsp:nvSpPr>
      <dsp:spPr>
        <a:xfrm>
          <a:off x="1227" y="329029"/>
          <a:ext cx="4309690" cy="273665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36F782-1B16-4A91-BE0A-355B9CCFA1ED}">
      <dsp:nvSpPr>
        <dsp:cNvPr id="0" name=""/>
        <dsp:cNvSpPr/>
      </dsp:nvSpPr>
      <dsp:spPr>
        <a:xfrm>
          <a:off x="480082" y="78394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a:t>Commissioners can play a vital role by specifying in their tenders that providers are certified to a quality service framework</a:t>
          </a:r>
          <a:endParaRPr lang="en-US" sz="2600" kern="1200"/>
        </a:p>
      </dsp:txBody>
      <dsp:txXfrm>
        <a:off x="560236" y="864095"/>
        <a:ext cx="4149382" cy="2576345"/>
      </dsp:txXfrm>
    </dsp:sp>
    <dsp:sp modelId="{6312F52D-8698-481D-ACC2-4A381FC35A8E}">
      <dsp:nvSpPr>
        <dsp:cNvPr id="0" name=""/>
        <dsp:cNvSpPr/>
      </dsp:nvSpPr>
      <dsp:spPr>
        <a:xfrm>
          <a:off x="5268627" y="329029"/>
          <a:ext cx="4309690" cy="273665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0C32A8-3E0E-4A3C-80DC-DDAD9F6DEFE1}">
      <dsp:nvSpPr>
        <dsp:cNvPr id="0" name=""/>
        <dsp:cNvSpPr/>
      </dsp:nvSpPr>
      <dsp:spPr>
        <a:xfrm>
          <a:off x="5747481" y="78394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a:t>This ensures providers are part of a process of continuous improvement in quality, safety &amp; service development </a:t>
          </a:r>
          <a:endParaRPr lang="en-US" sz="2600" kern="1200"/>
        </a:p>
      </dsp:txBody>
      <dsp:txXfrm>
        <a:off x="5827635" y="864095"/>
        <a:ext cx="4149382" cy="25763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3FC3B-F222-4CAF-9567-C3503DD433F6}">
      <dsp:nvSpPr>
        <dsp:cNvPr id="0" name=""/>
        <dsp:cNvSpPr/>
      </dsp:nvSpPr>
      <dsp:spPr>
        <a:xfrm>
          <a:off x="0" y="3484606"/>
          <a:ext cx="10058399" cy="1143725"/>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0" i="0" kern="1200" baseline="0" dirty="0"/>
            <a:t>Knowing that a provider has been through a form of external quality certification by an accredited body, offers that extra level of confidence that they can meet the service specification requirements</a:t>
          </a:r>
          <a:endParaRPr lang="en-US" sz="2000" kern="1200" dirty="0"/>
        </a:p>
      </dsp:txBody>
      <dsp:txXfrm>
        <a:off x="0" y="3484606"/>
        <a:ext cx="10058399" cy="1143725"/>
      </dsp:txXfrm>
    </dsp:sp>
    <dsp:sp modelId="{4652FB84-DC5E-47D8-B38C-7D98BCEE10D6}">
      <dsp:nvSpPr>
        <dsp:cNvPr id="0" name=""/>
        <dsp:cNvSpPr/>
      </dsp:nvSpPr>
      <dsp:spPr>
        <a:xfrm rot="10800000">
          <a:off x="0" y="1742712"/>
          <a:ext cx="10058399" cy="1759049"/>
        </a:xfrm>
        <a:prstGeom prst="upArrowCallou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0" i="0" kern="1200" baseline="0" dirty="0"/>
            <a:t>An example of a quality method statement could read:</a:t>
          </a:r>
          <a:endParaRPr lang="en-US" sz="2000" kern="1200" dirty="0"/>
        </a:p>
      </dsp:txBody>
      <dsp:txXfrm rot="-10800000">
        <a:off x="0" y="1742712"/>
        <a:ext cx="10058399" cy="617426"/>
      </dsp:txXfrm>
    </dsp:sp>
    <dsp:sp modelId="{7454AC3C-EE00-48AE-9690-87E07A1184EE}">
      <dsp:nvSpPr>
        <dsp:cNvPr id="0" name=""/>
        <dsp:cNvSpPr/>
      </dsp:nvSpPr>
      <dsp:spPr>
        <a:xfrm>
          <a:off x="0" y="2360138"/>
          <a:ext cx="10058399" cy="525955"/>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marL="0" lvl="0" indent="0" algn="ctr" defTabSz="488950">
            <a:lnSpc>
              <a:spcPct val="90000"/>
            </a:lnSpc>
            <a:spcBef>
              <a:spcPct val="0"/>
            </a:spcBef>
            <a:spcAft>
              <a:spcPct val="35000"/>
            </a:spcAft>
            <a:buNone/>
          </a:pPr>
          <a:r>
            <a:rPr lang="en-GB" sz="1100" b="1" i="0" kern="1200" baseline="0" dirty="0"/>
            <a:t>Do you already have, or are you working towards certification of a recognised quality standard for community equipment services? Please state the name of the approving body, the date when you obtained certification and what areas were highlighted for further improvement during the audit process?</a:t>
          </a:r>
          <a:endParaRPr lang="en-US" sz="1100" b="1" kern="1200" dirty="0"/>
        </a:p>
      </dsp:txBody>
      <dsp:txXfrm>
        <a:off x="0" y="2360138"/>
        <a:ext cx="10058399" cy="525955"/>
      </dsp:txXfrm>
    </dsp:sp>
    <dsp:sp modelId="{CBB23267-22F2-4BC2-A2C6-872E128026B7}">
      <dsp:nvSpPr>
        <dsp:cNvPr id="0" name=""/>
        <dsp:cNvSpPr/>
      </dsp:nvSpPr>
      <dsp:spPr>
        <a:xfrm rot="10800000">
          <a:off x="0" y="818"/>
          <a:ext cx="10058399" cy="1759049"/>
        </a:xfrm>
        <a:prstGeom prst="upArrowCallou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a:noFill/>
        </a:ln>
        <a:effectLst>
          <a:outerShdw blurRad="38100" dist="12700" dir="5400000" algn="ctr" rotWithShape="0">
            <a:srgbClr val="000000">
              <a:alpha val="63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b="0" i="0" kern="1200" baseline="0" dirty="0"/>
            <a:t>Does your specification/contract documentation have flexibility regarding the wording on quality standards by an Accredited Certification Body</a:t>
          </a:r>
          <a:endParaRPr lang="en-US" sz="2000" kern="1200" dirty="0"/>
        </a:p>
      </dsp:txBody>
      <dsp:txXfrm rot="10800000">
        <a:off x="0" y="818"/>
        <a:ext cx="10058399" cy="11429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89F77-170B-4418-95A4-33D95DF0D738}">
      <dsp:nvSpPr>
        <dsp:cNvPr id="0" name=""/>
        <dsp:cNvSpPr/>
      </dsp:nvSpPr>
      <dsp:spPr>
        <a:xfrm>
          <a:off x="0" y="625563"/>
          <a:ext cx="10058399" cy="1154887"/>
        </a:xfrm>
        <a:prstGeom prst="roundRect">
          <a:avLst>
            <a:gd name="adj" fmla="val 10000"/>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dsp:style>
    </dsp:sp>
    <dsp:sp modelId="{DC39A5F6-49B4-488B-AECC-0BF5C2A4696B}">
      <dsp:nvSpPr>
        <dsp:cNvPr id="0" name=""/>
        <dsp:cNvSpPr/>
      </dsp:nvSpPr>
      <dsp:spPr>
        <a:xfrm>
          <a:off x="349353" y="885413"/>
          <a:ext cx="635187" cy="635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C1A1A20-ADF8-4C0E-8CB1-221E2586237C}">
      <dsp:nvSpPr>
        <dsp:cNvPr id="0" name=""/>
        <dsp:cNvSpPr/>
      </dsp:nvSpPr>
      <dsp:spPr>
        <a:xfrm>
          <a:off x="1333894" y="625563"/>
          <a:ext cx="8724505" cy="1154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226" tIns="122226" rIns="122226" bIns="122226" numCol="1" spcCol="1270" anchor="ctr" anchorCtr="0">
          <a:noAutofit/>
        </a:bodyPr>
        <a:lstStyle/>
        <a:p>
          <a:pPr marL="0" lvl="0" indent="0" algn="l" defTabSz="1111250">
            <a:lnSpc>
              <a:spcPct val="90000"/>
            </a:lnSpc>
            <a:spcBef>
              <a:spcPct val="0"/>
            </a:spcBef>
            <a:spcAft>
              <a:spcPct val="35000"/>
            </a:spcAft>
            <a:buNone/>
          </a:pPr>
          <a:r>
            <a:rPr lang="en-GB" sz="2500" kern="1200" dirty="0"/>
            <a:t>What is the % split on quality / finance in the evaluation</a:t>
          </a:r>
          <a:endParaRPr lang="en-US" sz="2500" kern="1200" dirty="0"/>
        </a:p>
      </dsp:txBody>
      <dsp:txXfrm>
        <a:off x="1333894" y="625563"/>
        <a:ext cx="8724505" cy="1154887"/>
      </dsp:txXfrm>
    </dsp:sp>
    <dsp:sp modelId="{F71F8F09-3991-4CC5-8A7A-EAC168E42107}">
      <dsp:nvSpPr>
        <dsp:cNvPr id="0" name=""/>
        <dsp:cNvSpPr/>
      </dsp:nvSpPr>
      <dsp:spPr>
        <a:xfrm>
          <a:off x="0" y="2069172"/>
          <a:ext cx="10058399" cy="1154887"/>
        </a:xfrm>
        <a:prstGeom prst="roundRect">
          <a:avLst>
            <a:gd name="adj" fmla="val 10000"/>
          </a:avLst>
        </a:prstGeom>
        <a:solidFill>
          <a:schemeClr val="accent5">
            <a:lumMod val="40000"/>
            <a:lumOff val="60000"/>
          </a:schemeClr>
        </a:solidFill>
        <a:ln>
          <a:noFill/>
        </a:ln>
        <a:effectLst/>
      </dsp:spPr>
      <dsp:style>
        <a:lnRef idx="0">
          <a:scrgbClr r="0" g="0" b="0"/>
        </a:lnRef>
        <a:fillRef idx="1">
          <a:scrgbClr r="0" g="0" b="0"/>
        </a:fillRef>
        <a:effectRef idx="0">
          <a:scrgbClr r="0" g="0" b="0"/>
        </a:effectRef>
        <a:fontRef idx="minor"/>
      </dsp:style>
    </dsp:sp>
    <dsp:sp modelId="{A0F02279-B23C-4963-93AD-DC72FE01861B}">
      <dsp:nvSpPr>
        <dsp:cNvPr id="0" name=""/>
        <dsp:cNvSpPr/>
      </dsp:nvSpPr>
      <dsp:spPr>
        <a:xfrm>
          <a:off x="349353" y="2329022"/>
          <a:ext cx="635187" cy="63518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F1E1228-647A-4D46-97B4-982FD92AC59C}">
      <dsp:nvSpPr>
        <dsp:cNvPr id="0" name=""/>
        <dsp:cNvSpPr/>
      </dsp:nvSpPr>
      <dsp:spPr>
        <a:xfrm>
          <a:off x="1333894" y="2069172"/>
          <a:ext cx="8724505" cy="1154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226" tIns="122226" rIns="122226" bIns="122226" numCol="1" spcCol="1270" anchor="ctr" anchorCtr="0">
          <a:noAutofit/>
        </a:bodyPr>
        <a:lstStyle/>
        <a:p>
          <a:pPr marL="0" lvl="0" indent="0" algn="l" defTabSz="1111250">
            <a:lnSpc>
              <a:spcPct val="90000"/>
            </a:lnSpc>
            <a:spcBef>
              <a:spcPct val="0"/>
            </a:spcBef>
            <a:spcAft>
              <a:spcPct val="35000"/>
            </a:spcAft>
            <a:buNone/>
          </a:pPr>
          <a:r>
            <a:rPr lang="en-GB" sz="2500" kern="1200" dirty="0"/>
            <a:t>If it’s mainly finance, then providers need to maximise their scores on quality method statements</a:t>
          </a:r>
          <a:endParaRPr lang="en-US" sz="2500" kern="1200" dirty="0"/>
        </a:p>
      </dsp:txBody>
      <dsp:txXfrm>
        <a:off x="1333894" y="2069172"/>
        <a:ext cx="8724505" cy="11548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89F77-170B-4418-95A4-33D95DF0D738}">
      <dsp:nvSpPr>
        <dsp:cNvPr id="0" name=""/>
        <dsp:cNvSpPr/>
      </dsp:nvSpPr>
      <dsp:spPr>
        <a:xfrm>
          <a:off x="0" y="625563"/>
          <a:ext cx="10058399" cy="115488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39A5F6-49B4-488B-AECC-0BF5C2A4696B}">
      <dsp:nvSpPr>
        <dsp:cNvPr id="0" name=""/>
        <dsp:cNvSpPr/>
      </dsp:nvSpPr>
      <dsp:spPr>
        <a:xfrm>
          <a:off x="349353" y="885413"/>
          <a:ext cx="635187" cy="63518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C1A1A20-ADF8-4C0E-8CB1-221E2586237C}">
      <dsp:nvSpPr>
        <dsp:cNvPr id="0" name=""/>
        <dsp:cNvSpPr/>
      </dsp:nvSpPr>
      <dsp:spPr>
        <a:xfrm>
          <a:off x="1333894" y="625563"/>
          <a:ext cx="8724505" cy="1154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226" tIns="122226" rIns="122226" bIns="122226" numCol="1" spcCol="1270" anchor="ctr" anchorCtr="0">
          <a:noAutofit/>
        </a:bodyPr>
        <a:lstStyle/>
        <a:p>
          <a:pPr marL="0" lvl="0" indent="0" algn="l" defTabSz="1111250">
            <a:lnSpc>
              <a:spcPct val="90000"/>
            </a:lnSpc>
            <a:spcBef>
              <a:spcPct val="0"/>
            </a:spcBef>
            <a:spcAft>
              <a:spcPct val="35000"/>
            </a:spcAft>
            <a:buNone/>
          </a:pPr>
          <a:r>
            <a:rPr lang="en-GB" sz="2500" kern="1200" dirty="0"/>
            <a:t>Graphics should be realistic and meaningful</a:t>
          </a:r>
          <a:endParaRPr lang="en-US" sz="2500" kern="1200" dirty="0"/>
        </a:p>
      </dsp:txBody>
      <dsp:txXfrm>
        <a:off x="1333894" y="625563"/>
        <a:ext cx="8724505" cy="1154887"/>
      </dsp:txXfrm>
    </dsp:sp>
    <dsp:sp modelId="{F71F8F09-3991-4CC5-8A7A-EAC168E42107}">
      <dsp:nvSpPr>
        <dsp:cNvPr id="0" name=""/>
        <dsp:cNvSpPr/>
      </dsp:nvSpPr>
      <dsp:spPr>
        <a:xfrm>
          <a:off x="0" y="2069172"/>
          <a:ext cx="10058399" cy="1154887"/>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F02279-B23C-4963-93AD-DC72FE01861B}">
      <dsp:nvSpPr>
        <dsp:cNvPr id="0" name=""/>
        <dsp:cNvSpPr/>
      </dsp:nvSpPr>
      <dsp:spPr>
        <a:xfrm>
          <a:off x="349353" y="2329022"/>
          <a:ext cx="635187" cy="63518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F1E1228-647A-4D46-97B4-982FD92AC59C}">
      <dsp:nvSpPr>
        <dsp:cNvPr id="0" name=""/>
        <dsp:cNvSpPr/>
      </dsp:nvSpPr>
      <dsp:spPr>
        <a:xfrm>
          <a:off x="1333894" y="2069172"/>
          <a:ext cx="8724505" cy="11548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226" tIns="122226" rIns="122226" bIns="122226" numCol="1" spcCol="1270" anchor="ctr" anchorCtr="0">
          <a:noAutofit/>
        </a:bodyPr>
        <a:lstStyle/>
        <a:p>
          <a:pPr marL="0" lvl="0" indent="0" algn="l" defTabSz="1111250">
            <a:lnSpc>
              <a:spcPct val="90000"/>
            </a:lnSpc>
            <a:spcBef>
              <a:spcPct val="0"/>
            </a:spcBef>
            <a:spcAft>
              <a:spcPct val="35000"/>
            </a:spcAft>
            <a:buNone/>
          </a:pPr>
          <a:r>
            <a:rPr lang="en-GB" sz="2500" kern="1200" dirty="0"/>
            <a:t>Get the names of the Partnership right – who is commissioning the service</a:t>
          </a:r>
          <a:endParaRPr lang="en-US" sz="2500" kern="1200" dirty="0"/>
        </a:p>
      </dsp:txBody>
      <dsp:txXfrm>
        <a:off x="1333894" y="2069172"/>
        <a:ext cx="8724505" cy="11548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4A0350-2FD6-4CC2-94C3-D96BBCF76FE2}">
      <dsp:nvSpPr>
        <dsp:cNvPr id="0" name=""/>
        <dsp:cNvSpPr/>
      </dsp:nvSpPr>
      <dsp:spPr>
        <a:xfrm>
          <a:off x="1227" y="329029"/>
          <a:ext cx="4309690" cy="27366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36F782-1B16-4A91-BE0A-355B9CCFA1ED}">
      <dsp:nvSpPr>
        <dsp:cNvPr id="0" name=""/>
        <dsp:cNvSpPr/>
      </dsp:nvSpPr>
      <dsp:spPr>
        <a:xfrm>
          <a:off x="480082" y="78394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Cutting &amp; pasting…..make sure someone reads the submission before you send it</a:t>
          </a:r>
        </a:p>
        <a:p>
          <a:pPr marL="0" lvl="0" indent="0" algn="ctr" defTabSz="889000">
            <a:lnSpc>
              <a:spcPct val="90000"/>
            </a:lnSpc>
            <a:spcBef>
              <a:spcPct val="0"/>
            </a:spcBef>
            <a:spcAft>
              <a:spcPct val="35000"/>
            </a:spcAft>
            <a:buNone/>
          </a:pPr>
          <a:endParaRPr lang="en-US" sz="2000" kern="1200" dirty="0"/>
        </a:p>
      </dsp:txBody>
      <dsp:txXfrm>
        <a:off x="560236" y="864095"/>
        <a:ext cx="4149382" cy="2576345"/>
      </dsp:txXfrm>
    </dsp:sp>
    <dsp:sp modelId="{6312F52D-8698-481D-ACC2-4A381FC35A8E}">
      <dsp:nvSpPr>
        <dsp:cNvPr id="0" name=""/>
        <dsp:cNvSpPr/>
      </dsp:nvSpPr>
      <dsp:spPr>
        <a:xfrm>
          <a:off x="5268627" y="329029"/>
          <a:ext cx="4309690" cy="2736653"/>
        </a:xfrm>
        <a:prstGeom prst="roundRect">
          <a:avLst>
            <a:gd name="adj" fmla="val 10000"/>
          </a:avLst>
        </a:prstGeom>
        <a:solidFill>
          <a:schemeClr val="accent3"/>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0C32A8-3E0E-4A3C-80DC-DDAD9F6DEFE1}">
      <dsp:nvSpPr>
        <dsp:cNvPr id="0" name=""/>
        <dsp:cNvSpPr/>
      </dsp:nvSpPr>
      <dsp:spPr>
        <a:xfrm>
          <a:off x="5747481" y="783941"/>
          <a:ext cx="4309690" cy="273665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Include any additional features and benefits at the end of each statement – leave the tender evaluation group feeling they have everything they want, and you’ve just offered them even more!</a:t>
          </a:r>
        </a:p>
        <a:p>
          <a:pPr marL="0" lvl="0" indent="0" algn="ctr" defTabSz="889000">
            <a:lnSpc>
              <a:spcPct val="90000"/>
            </a:lnSpc>
            <a:spcBef>
              <a:spcPct val="0"/>
            </a:spcBef>
            <a:spcAft>
              <a:spcPct val="35000"/>
            </a:spcAft>
            <a:buNone/>
          </a:pPr>
          <a:endParaRPr lang="en-US" sz="2000" kern="1200" dirty="0"/>
        </a:p>
      </dsp:txBody>
      <dsp:txXfrm>
        <a:off x="5827635" y="864095"/>
        <a:ext cx="4149382" cy="2576345"/>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12/14/2020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12/14/2020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12/14/2020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12/14/2020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12/14/2020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3B467-088C-4F3D-A9A7-105C4E1E20CD}"/>
              </a:ext>
            </a:extLst>
          </p:cNvPr>
          <p:cNvSpPr>
            <a:spLocks noGrp="1"/>
          </p:cNvSpPr>
          <p:nvPr>
            <p:ph type="title"/>
          </p:nvPr>
        </p:nvSpPr>
        <p:spPr>
          <a:xfrm>
            <a:off x="1066800" y="642594"/>
            <a:ext cx="10058400" cy="1371600"/>
          </a:xfrm>
        </p:spPr>
        <p:txBody>
          <a:bodyPr anchor="ctr">
            <a:normAutofit fontScale="90000"/>
          </a:bodyPr>
          <a:lstStyle/>
          <a:p>
            <a:r>
              <a:rPr lang="en-GB" sz="3200" b="1" dirty="0">
                <a:effectLst/>
              </a:rPr>
              <a:t>Tender Method Statements – </a:t>
            </a:r>
            <a:r>
              <a:rPr lang="en-GB" sz="3200" b="1" dirty="0"/>
              <a:t>Quality Standards </a:t>
            </a:r>
            <a:br>
              <a:rPr lang="en-GB" sz="3200" b="1" dirty="0">
                <a:effectLst/>
              </a:rPr>
            </a:br>
            <a:br>
              <a:rPr lang="en-GB" sz="3200" b="1" dirty="0">
                <a:effectLst/>
              </a:rPr>
            </a:br>
            <a:r>
              <a:rPr lang="en-GB" sz="3200" b="1" dirty="0">
                <a:effectLst/>
              </a:rPr>
              <a:t>Key Points for Commissioners and Providers</a:t>
            </a:r>
            <a:br>
              <a:rPr lang="en-GB" sz="1600" dirty="0">
                <a:effectLst/>
              </a:rPr>
            </a:br>
            <a:endParaRPr lang="en-US" sz="1600" dirty="0"/>
          </a:p>
        </p:txBody>
      </p:sp>
      <p:sp>
        <p:nvSpPr>
          <p:cNvPr id="3" name="Subtitle 2">
            <a:extLst>
              <a:ext uri="{FF2B5EF4-FFF2-40B4-BE49-F238E27FC236}">
                <a16:creationId xmlns:a16="http://schemas.microsoft.com/office/drawing/2014/main" id="{C8722DDC-8EEE-4A06-8DFE-B44871EAA2CF}"/>
              </a:ext>
            </a:extLst>
          </p:cNvPr>
          <p:cNvSpPr>
            <a:spLocks noGrp="1"/>
          </p:cNvSpPr>
          <p:nvPr>
            <p:ph sz="half" idx="1"/>
          </p:nvPr>
        </p:nvSpPr>
        <p:spPr>
          <a:xfrm>
            <a:off x="1066800" y="2388092"/>
            <a:ext cx="4144392" cy="3464067"/>
          </a:xfrm>
        </p:spPr>
        <p:txBody>
          <a:bodyPr>
            <a:normAutofit/>
          </a:bodyPr>
          <a:lstStyle/>
          <a:p>
            <a:pPr marL="0" indent="0">
              <a:spcAft>
                <a:spcPts val="600"/>
              </a:spcAft>
              <a:buNone/>
            </a:pPr>
            <a:endParaRPr lang="en-US" dirty="0"/>
          </a:p>
          <a:p>
            <a:pPr marL="0" indent="0">
              <a:spcAft>
                <a:spcPts val="600"/>
              </a:spcAft>
              <a:buNone/>
            </a:pPr>
            <a:endParaRPr lang="en-US" dirty="0"/>
          </a:p>
          <a:p>
            <a:pPr marL="0" indent="0">
              <a:spcAft>
                <a:spcPts val="600"/>
              </a:spcAft>
              <a:buNone/>
            </a:pPr>
            <a:endParaRPr lang="en-US" dirty="0"/>
          </a:p>
          <a:p>
            <a:pPr marL="0" indent="0">
              <a:spcAft>
                <a:spcPts val="600"/>
              </a:spcAft>
              <a:buNone/>
            </a:pPr>
            <a:r>
              <a:rPr lang="en-US" dirty="0"/>
              <a:t>Debra Attwood</a:t>
            </a:r>
          </a:p>
          <a:p>
            <a:pPr marL="0" indent="0">
              <a:spcAft>
                <a:spcPts val="600"/>
              </a:spcAft>
              <a:buNone/>
            </a:pPr>
            <a:r>
              <a:rPr lang="en-US" dirty="0"/>
              <a:t>Retired Joint Commissioner for Community Equipment Services</a:t>
            </a:r>
          </a:p>
          <a:p>
            <a:pPr marL="0" indent="0">
              <a:spcAft>
                <a:spcPts val="600"/>
              </a:spcAft>
              <a:buNone/>
            </a:pPr>
            <a:r>
              <a:rPr lang="en-US"/>
              <a:t>8</a:t>
            </a:r>
            <a:r>
              <a:rPr lang="en-US" baseline="30000"/>
              <a:t>th</a:t>
            </a:r>
            <a:r>
              <a:rPr lang="en-US"/>
              <a:t> December 2020</a:t>
            </a:r>
            <a:endParaRPr lang="en-US" dirty="0"/>
          </a:p>
        </p:txBody>
      </p:sp>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l="13550" r="16479" b="-2"/>
          <a:stretch/>
        </p:blipFill>
        <p:spPr>
          <a:xfrm>
            <a:off x="5699464" y="2682016"/>
            <a:ext cx="5425736" cy="3170144"/>
          </a:xfrm>
          <a:prstGeom prst="rect">
            <a:avLst/>
          </a:prstGeom>
          <a:noFill/>
        </p:spPr>
      </p:pic>
    </p:spTree>
    <p:extLst>
      <p:ext uri="{BB962C8B-B14F-4D97-AF65-F5344CB8AC3E}">
        <p14:creationId xmlns:p14="http://schemas.microsoft.com/office/powerpoint/2010/main" val="258428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F8D61-9023-4A24-8719-469735DD10BA}"/>
              </a:ext>
            </a:extLst>
          </p:cNvPr>
          <p:cNvSpPr>
            <a:spLocks noGrp="1"/>
          </p:cNvSpPr>
          <p:nvPr>
            <p:ph type="title"/>
          </p:nvPr>
        </p:nvSpPr>
        <p:spPr>
          <a:xfrm>
            <a:off x="1066800" y="642594"/>
            <a:ext cx="10058400" cy="1371600"/>
          </a:xfrm>
        </p:spPr>
        <p:txBody>
          <a:bodyPr anchor="ctr">
            <a:normAutofit/>
          </a:bodyPr>
          <a:lstStyle/>
          <a:p>
            <a:r>
              <a:rPr lang="en-GB" dirty="0"/>
              <a:t>Key points for Commissioners</a:t>
            </a:r>
          </a:p>
        </p:txBody>
      </p:sp>
      <p:graphicFrame>
        <p:nvGraphicFramePr>
          <p:cNvPr id="6" name="Content Placeholder 2">
            <a:extLst>
              <a:ext uri="{FF2B5EF4-FFF2-40B4-BE49-F238E27FC236}">
                <a16:creationId xmlns:a16="http://schemas.microsoft.com/office/drawing/2014/main" id="{BD3CA752-2108-4833-9D74-737A58B212F4}"/>
              </a:ext>
            </a:extLst>
          </p:cNvPr>
          <p:cNvGraphicFramePr>
            <a:graphicFrameLocks noGrp="1"/>
          </p:cNvGraphicFramePr>
          <p:nvPr>
            <p:ph idx="1"/>
            <p:extLst>
              <p:ext uri="{D42A27DB-BD31-4B8C-83A1-F6EECF244321}">
                <p14:modId xmlns:p14="http://schemas.microsoft.com/office/powerpoint/2010/main" val="387431488"/>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8792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C4895-832B-488D-B84A-27D57FDD08BF}"/>
              </a:ext>
            </a:extLst>
          </p:cNvPr>
          <p:cNvSpPr>
            <a:spLocks noGrp="1"/>
          </p:cNvSpPr>
          <p:nvPr>
            <p:ph type="title"/>
          </p:nvPr>
        </p:nvSpPr>
        <p:spPr>
          <a:xfrm>
            <a:off x="1066800" y="642594"/>
            <a:ext cx="10058400" cy="1371600"/>
          </a:xfrm>
        </p:spPr>
        <p:txBody>
          <a:bodyPr anchor="ctr">
            <a:normAutofit/>
          </a:bodyPr>
          <a:lstStyle/>
          <a:p>
            <a:r>
              <a:rPr lang="en-GB" dirty="0"/>
              <a:t>Procurement / Tender Quality Statements </a:t>
            </a:r>
          </a:p>
        </p:txBody>
      </p:sp>
      <p:graphicFrame>
        <p:nvGraphicFramePr>
          <p:cNvPr id="11" name="Content Placeholder 2">
            <a:extLst>
              <a:ext uri="{FF2B5EF4-FFF2-40B4-BE49-F238E27FC236}">
                <a16:creationId xmlns:a16="http://schemas.microsoft.com/office/drawing/2014/main" id="{5C90006C-3D86-4E3B-9934-292E4F7E7A46}"/>
              </a:ext>
            </a:extLst>
          </p:cNvPr>
          <p:cNvGraphicFramePr>
            <a:graphicFrameLocks noGrp="1"/>
          </p:cNvGraphicFramePr>
          <p:nvPr>
            <p:ph idx="1"/>
            <p:extLst>
              <p:ext uri="{D42A27DB-BD31-4B8C-83A1-F6EECF244321}">
                <p14:modId xmlns:p14="http://schemas.microsoft.com/office/powerpoint/2010/main" val="3671162400"/>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3668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735F1-7C7A-47C2-BAA9-FF00C809D282}"/>
              </a:ext>
            </a:extLst>
          </p:cNvPr>
          <p:cNvSpPr>
            <a:spLocks noGrp="1"/>
          </p:cNvSpPr>
          <p:nvPr>
            <p:ph type="title"/>
          </p:nvPr>
        </p:nvSpPr>
        <p:spPr>
          <a:xfrm>
            <a:off x="1066800" y="642594"/>
            <a:ext cx="10058400" cy="986181"/>
          </a:xfrm>
        </p:spPr>
        <p:txBody>
          <a:bodyPr anchor="ctr">
            <a:normAutofit/>
          </a:bodyPr>
          <a:lstStyle/>
          <a:p>
            <a:r>
              <a:rPr lang="en-GB" dirty="0"/>
              <a:t>Quality Method Statements</a:t>
            </a:r>
          </a:p>
        </p:txBody>
      </p:sp>
      <p:graphicFrame>
        <p:nvGraphicFramePr>
          <p:cNvPr id="5" name="Content Placeholder 2">
            <a:extLst>
              <a:ext uri="{FF2B5EF4-FFF2-40B4-BE49-F238E27FC236}">
                <a16:creationId xmlns:a16="http://schemas.microsoft.com/office/drawing/2014/main" id="{AED9D656-7314-4514-86A7-96FBE317957A}"/>
              </a:ext>
            </a:extLst>
          </p:cNvPr>
          <p:cNvGraphicFramePr>
            <a:graphicFrameLocks noGrp="1"/>
          </p:cNvGraphicFramePr>
          <p:nvPr>
            <p:ph idx="1"/>
            <p:extLst>
              <p:ext uri="{D42A27DB-BD31-4B8C-83A1-F6EECF244321}">
                <p14:modId xmlns:p14="http://schemas.microsoft.com/office/powerpoint/2010/main" val="2546363792"/>
              </p:ext>
            </p:extLst>
          </p:nvPr>
        </p:nvGraphicFramePr>
        <p:xfrm>
          <a:off x="1066800" y="1476375"/>
          <a:ext cx="10058400" cy="4629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7095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AE6C3-246A-4797-B58E-9DFE8BB33FFB}"/>
              </a:ext>
            </a:extLst>
          </p:cNvPr>
          <p:cNvSpPr>
            <a:spLocks noGrp="1"/>
          </p:cNvSpPr>
          <p:nvPr>
            <p:ph type="title"/>
          </p:nvPr>
        </p:nvSpPr>
        <p:spPr>
          <a:xfrm>
            <a:off x="1066800" y="642594"/>
            <a:ext cx="10058400" cy="1371600"/>
          </a:xfrm>
        </p:spPr>
        <p:txBody>
          <a:bodyPr anchor="ctr">
            <a:normAutofit/>
          </a:bodyPr>
          <a:lstStyle/>
          <a:p>
            <a:r>
              <a:rPr lang="en-GB" dirty="0"/>
              <a:t>Key Points for Providers</a:t>
            </a:r>
          </a:p>
        </p:txBody>
      </p:sp>
      <p:graphicFrame>
        <p:nvGraphicFramePr>
          <p:cNvPr id="5" name="Content Placeholder 2">
            <a:extLst>
              <a:ext uri="{FF2B5EF4-FFF2-40B4-BE49-F238E27FC236}">
                <a16:creationId xmlns:a16="http://schemas.microsoft.com/office/drawing/2014/main" id="{129B7CC3-95E4-4F04-8229-2041C621A1F3}"/>
              </a:ext>
            </a:extLst>
          </p:cNvPr>
          <p:cNvGraphicFramePr>
            <a:graphicFrameLocks noGrp="1"/>
          </p:cNvGraphicFramePr>
          <p:nvPr>
            <p:ph idx="1"/>
            <p:extLst>
              <p:ext uri="{D42A27DB-BD31-4B8C-83A1-F6EECF244321}">
                <p14:modId xmlns:p14="http://schemas.microsoft.com/office/powerpoint/2010/main" val="2640888942"/>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49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8E822-9ECD-4F33-9B7E-C8B9E25DCD8C}"/>
              </a:ext>
            </a:extLst>
          </p:cNvPr>
          <p:cNvSpPr>
            <a:spLocks noGrp="1"/>
          </p:cNvSpPr>
          <p:nvPr>
            <p:ph type="title"/>
          </p:nvPr>
        </p:nvSpPr>
        <p:spPr>
          <a:xfrm>
            <a:off x="1066800" y="642594"/>
            <a:ext cx="10058400" cy="1371600"/>
          </a:xfrm>
        </p:spPr>
        <p:txBody>
          <a:bodyPr anchor="ctr">
            <a:normAutofit/>
          </a:bodyPr>
          <a:lstStyle/>
          <a:p>
            <a:r>
              <a:rPr lang="en-GB"/>
              <a:t>Quality Method Statement Responses</a:t>
            </a:r>
          </a:p>
        </p:txBody>
      </p:sp>
      <p:sp>
        <p:nvSpPr>
          <p:cNvPr id="3" name="Content Placeholder 2">
            <a:extLst>
              <a:ext uri="{FF2B5EF4-FFF2-40B4-BE49-F238E27FC236}">
                <a16:creationId xmlns:a16="http://schemas.microsoft.com/office/drawing/2014/main" id="{787BE134-474D-4E40-B42A-2AA487ABEFD1}"/>
              </a:ext>
            </a:extLst>
          </p:cNvPr>
          <p:cNvSpPr>
            <a:spLocks noGrp="1"/>
          </p:cNvSpPr>
          <p:nvPr>
            <p:ph sz="half" idx="1"/>
          </p:nvPr>
        </p:nvSpPr>
        <p:spPr>
          <a:xfrm>
            <a:off x="1066800" y="2103120"/>
            <a:ext cx="4663440" cy="3749040"/>
          </a:xfrm>
        </p:spPr>
        <p:txBody>
          <a:bodyPr>
            <a:normAutofit/>
          </a:bodyPr>
          <a:lstStyle/>
          <a:p>
            <a:pPr marL="0" indent="0">
              <a:buNone/>
            </a:pPr>
            <a:r>
              <a:rPr lang="en-GB" dirty="0"/>
              <a:t>Be clear &amp; concise and just answer the question!</a:t>
            </a:r>
          </a:p>
          <a:p>
            <a:pPr marL="0" indent="0">
              <a:buNone/>
            </a:pPr>
            <a:r>
              <a:rPr lang="en-GB" dirty="0"/>
              <a:t>Don’t use jargon, marketing speak, paragraphs on company background</a:t>
            </a:r>
          </a:p>
          <a:p>
            <a:pPr marL="0" indent="0">
              <a:buNone/>
            </a:pPr>
            <a:r>
              <a:rPr lang="en-GB" dirty="0"/>
              <a:t>Get the commissioner’s attention in the first few sentences</a:t>
            </a:r>
          </a:p>
          <a:p>
            <a:pPr marL="0" indent="0">
              <a:buNone/>
            </a:pPr>
            <a:r>
              <a:rPr lang="en-GB" dirty="0"/>
              <a:t>Avoid acronyms – PPM, OOS, RSPs, </a:t>
            </a:r>
            <a:r>
              <a:rPr lang="en-GB" dirty="0" err="1"/>
              <a:t>P.Stores</a:t>
            </a:r>
            <a:endParaRPr lang="en-GB" dirty="0"/>
          </a:p>
        </p:txBody>
      </p:sp>
      <p:pic>
        <p:nvPicPr>
          <p:cNvPr id="5" name="Picture 4">
            <a:extLst>
              <a:ext uri="{FF2B5EF4-FFF2-40B4-BE49-F238E27FC236}">
                <a16:creationId xmlns:a16="http://schemas.microsoft.com/office/drawing/2014/main" id="{85095592-85F0-4817-A623-F7B0A253EE1A}"/>
              </a:ext>
            </a:extLst>
          </p:cNvPr>
          <p:cNvPicPr>
            <a:picLocks noChangeAspect="1"/>
          </p:cNvPicPr>
          <p:nvPr/>
        </p:nvPicPr>
        <p:blipFill rotWithShape="1">
          <a:blip r:embed="rId2"/>
          <a:srcRect l="6707" r="2" b="2"/>
          <a:stretch/>
        </p:blipFill>
        <p:spPr>
          <a:xfrm>
            <a:off x="6461760" y="2103120"/>
            <a:ext cx="4663440" cy="3749040"/>
          </a:xfrm>
          <a:prstGeom prst="rect">
            <a:avLst/>
          </a:prstGeom>
          <a:noFill/>
          <a:ln>
            <a:noFill/>
          </a:ln>
        </p:spPr>
      </p:pic>
    </p:spTree>
    <p:extLst>
      <p:ext uri="{BB962C8B-B14F-4D97-AF65-F5344CB8AC3E}">
        <p14:creationId xmlns:p14="http://schemas.microsoft.com/office/powerpoint/2010/main" val="2624559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AE6C3-246A-4797-B58E-9DFE8BB33FFB}"/>
              </a:ext>
            </a:extLst>
          </p:cNvPr>
          <p:cNvSpPr>
            <a:spLocks noGrp="1"/>
          </p:cNvSpPr>
          <p:nvPr>
            <p:ph type="title"/>
          </p:nvPr>
        </p:nvSpPr>
        <p:spPr>
          <a:xfrm>
            <a:off x="1066800" y="642594"/>
            <a:ext cx="10058400" cy="1371600"/>
          </a:xfrm>
        </p:spPr>
        <p:txBody>
          <a:bodyPr anchor="ctr">
            <a:normAutofit/>
          </a:bodyPr>
          <a:lstStyle/>
          <a:p>
            <a:r>
              <a:rPr lang="en-GB" dirty="0"/>
              <a:t>Method Statement Responses</a:t>
            </a:r>
          </a:p>
        </p:txBody>
      </p:sp>
      <p:graphicFrame>
        <p:nvGraphicFramePr>
          <p:cNvPr id="5" name="Content Placeholder 2">
            <a:extLst>
              <a:ext uri="{FF2B5EF4-FFF2-40B4-BE49-F238E27FC236}">
                <a16:creationId xmlns:a16="http://schemas.microsoft.com/office/drawing/2014/main" id="{129B7CC3-95E4-4F04-8229-2041C621A1F3}"/>
              </a:ext>
            </a:extLst>
          </p:cNvPr>
          <p:cNvGraphicFramePr>
            <a:graphicFrameLocks noGrp="1"/>
          </p:cNvGraphicFramePr>
          <p:nvPr>
            <p:ph idx="1"/>
            <p:extLst>
              <p:ext uri="{D42A27DB-BD31-4B8C-83A1-F6EECF244321}">
                <p14:modId xmlns:p14="http://schemas.microsoft.com/office/powerpoint/2010/main" val="346863687"/>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4441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C4895-832B-488D-B84A-27D57FDD08BF}"/>
              </a:ext>
            </a:extLst>
          </p:cNvPr>
          <p:cNvSpPr>
            <a:spLocks noGrp="1"/>
          </p:cNvSpPr>
          <p:nvPr>
            <p:ph type="title"/>
          </p:nvPr>
        </p:nvSpPr>
        <p:spPr>
          <a:xfrm>
            <a:off x="1066800" y="642594"/>
            <a:ext cx="10058400" cy="1371600"/>
          </a:xfrm>
        </p:spPr>
        <p:txBody>
          <a:bodyPr anchor="ctr">
            <a:normAutofit/>
          </a:bodyPr>
          <a:lstStyle/>
          <a:p>
            <a:r>
              <a:rPr lang="en-GB" dirty="0"/>
              <a:t>Procurement / Tender Quality Statements </a:t>
            </a:r>
          </a:p>
        </p:txBody>
      </p:sp>
      <p:graphicFrame>
        <p:nvGraphicFramePr>
          <p:cNvPr id="11" name="Content Placeholder 2">
            <a:extLst>
              <a:ext uri="{FF2B5EF4-FFF2-40B4-BE49-F238E27FC236}">
                <a16:creationId xmlns:a16="http://schemas.microsoft.com/office/drawing/2014/main" id="{5C90006C-3D86-4E3B-9934-292E4F7E7A46}"/>
              </a:ext>
            </a:extLst>
          </p:cNvPr>
          <p:cNvGraphicFramePr>
            <a:graphicFrameLocks noGrp="1"/>
          </p:cNvGraphicFramePr>
          <p:nvPr>
            <p:ph idx="1"/>
            <p:extLst>
              <p:ext uri="{D42A27DB-BD31-4B8C-83A1-F6EECF244321}">
                <p14:modId xmlns:p14="http://schemas.microsoft.com/office/powerpoint/2010/main" val="4284171062"/>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34036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TotalTime>
  <Words>370</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Garamond</vt:lpstr>
      <vt:lpstr>SavonVTI</vt:lpstr>
      <vt:lpstr>Tender Method Statements – Quality Standards   Key Points for Commissioners and Providers </vt:lpstr>
      <vt:lpstr>Key points for Commissioners</vt:lpstr>
      <vt:lpstr>Procurement / Tender Quality Statements </vt:lpstr>
      <vt:lpstr>Quality Method Statements</vt:lpstr>
      <vt:lpstr>Key Points for Providers</vt:lpstr>
      <vt:lpstr>Quality Method Statement Responses</vt:lpstr>
      <vt:lpstr>Method Statement Responses</vt:lpstr>
      <vt:lpstr>Procurement / Tender Quality Statements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 Tender  Method Statements –   Quality Standards Hints &amp; Tips </dc:title>
  <dc:creator>naepdebra@gmail.com</dc:creator>
  <cp:lastModifiedBy>naepdebra@gmail.com</cp:lastModifiedBy>
  <cp:revision>8</cp:revision>
  <dcterms:created xsi:type="dcterms:W3CDTF">2020-11-30T12:14:39Z</dcterms:created>
  <dcterms:modified xsi:type="dcterms:W3CDTF">2020-12-14T10:28:02Z</dcterms:modified>
</cp:coreProperties>
</file>